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7.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8.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slides/slide90.xml" ContentType="application/vnd.openxmlformats-officedocument.presentationml.slide+xml"/>
  <Override PartName="/ppt/slideLayouts/slideLayout214.xml" ContentType="application/vnd.openxmlformats-officedocument.presentationml.slideLayout+xml"/>
  <Override PartName="/ppt/tags/tag12.xml" ContentType="application/vnd.openxmlformats-officedocument.presentationml.tags+xml"/>
  <Override PartName="/ppt/slideMasters/slideMaster90.xml" ContentType="application/vnd.openxmlformats-officedocument.presentationml.slideMaster+xml"/>
  <Override PartName="/ppt/slideLayouts/slideLayout215.xml" ContentType="application/vnd.openxmlformats-officedocument.presentationml.slideLayout+xml"/>
  <Override PartName="/ppt/slideLayouts/slideLayout210.xml" ContentType="application/vnd.openxmlformats-officedocument.presentationml.slideLayout+xml"/>
  <Override PartName="/ppt/theme/theme90.xml" ContentType="application/vnd.openxmlformats-officedocument.theme+xml"/>
  <Override PartName="/ppt/slideLayouts/slideLayout209.xml" ContentType="application/vnd.openxmlformats-officedocument.presentationml.slideLayout+xml"/>
  <Override PartName="/ppt/slideLayouts/slideLayout208.xml" ContentType="application/vnd.openxmlformats-officedocument.presentationml.slideLayout+xml"/>
  <Override PartName="/ppt/slideLayouts/slideLayout213.xml" ContentType="application/vnd.openxmlformats-officedocument.presentationml.slideLayout+xml"/>
  <Override PartName="/ppt/slideLayouts/slideLayout218.xml" ContentType="application/vnd.openxmlformats-officedocument.presentationml.slideLayout+xml"/>
  <Override PartName="/ppt/slideLayouts/slideLayout212.xml" ContentType="application/vnd.openxmlformats-officedocument.presentationml.slideLayout+xml"/>
  <Override PartName="/ppt/slideLayouts/slideLayout217.xml" ContentType="application/vnd.openxmlformats-officedocument.presentationml.slideLayout+xml"/>
  <Override PartName="/ppt/slideLayouts/slideLayout211.xml" ContentType="application/vnd.openxmlformats-officedocument.presentationml.slideLayout+xml"/>
  <Override PartName="/ppt/slideLayouts/slideLayout21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54" r:id="rId2"/>
    <p:sldMasterId id="2147484366" r:id="rId3"/>
    <p:sldMasterId id="2147484392" r:id="rId4"/>
    <p:sldMasterId id="2147484405" r:id="rId5"/>
    <p:sldMasterId id="2147484430" r:id="rId6"/>
    <p:sldMasterId id="2147484458" r:id="rId7"/>
    <p:sldMasterId id="2147484470" r:id="rId8"/>
    <p:sldMasterId id="2147484503" r:id="rId9"/>
  </p:sldMasterIdLst>
  <p:notesMasterIdLst>
    <p:notesMasterId r:id="rId86"/>
  </p:notesMasterIdLst>
  <p:handoutMasterIdLst>
    <p:handoutMasterId r:id="rId87"/>
  </p:handoutMasterIdLst>
  <p:sldIdLst>
    <p:sldId id="1471" r:id="rId10"/>
    <p:sldId id="1472" r:id="rId11"/>
    <p:sldId id="1528" r:id="rId12"/>
    <p:sldId id="1490" r:id="rId13"/>
    <p:sldId id="1522" r:id="rId14"/>
    <p:sldId id="1504" r:id="rId15"/>
    <p:sldId id="1523" r:id="rId16"/>
    <p:sldId id="1505" r:id="rId17"/>
    <p:sldId id="1520" r:id="rId18"/>
    <p:sldId id="1521" r:id="rId19"/>
    <p:sldId id="1527" r:id="rId20"/>
    <p:sldId id="1491" r:id="rId21"/>
    <p:sldId id="1560" r:id="rId22"/>
    <p:sldId id="1557" r:id="rId23"/>
    <p:sldId id="1561" r:id="rId24"/>
    <p:sldId id="1559" r:id="rId25"/>
    <p:sldId id="1558" r:id="rId26"/>
    <p:sldId id="1562" r:id="rId27"/>
    <p:sldId id="1563" r:id="rId28"/>
    <p:sldId id="1564" r:id="rId29"/>
    <p:sldId id="1507" r:id="rId30"/>
    <p:sldId id="1508" r:id="rId31"/>
    <p:sldId id="1515" r:id="rId32"/>
    <p:sldId id="1509" r:id="rId33"/>
    <p:sldId id="1422" r:id="rId34"/>
    <p:sldId id="1516" r:id="rId35"/>
    <p:sldId id="1551" r:id="rId36"/>
    <p:sldId id="1425" r:id="rId37"/>
    <p:sldId id="1426" r:id="rId38"/>
    <p:sldId id="1445" r:id="rId39"/>
    <p:sldId id="1446" r:id="rId40"/>
    <p:sldId id="1447" r:id="rId41"/>
    <p:sldId id="1448" r:id="rId42"/>
    <p:sldId id="1553" r:id="rId43"/>
    <p:sldId id="1450" r:id="rId44"/>
    <p:sldId id="1428" r:id="rId45"/>
    <p:sldId id="1429" r:id="rId46"/>
    <p:sldId id="1436" r:id="rId47"/>
    <p:sldId id="1439" r:id="rId48"/>
    <p:sldId id="1438" r:id="rId49"/>
    <p:sldId id="1554" r:id="rId50"/>
    <p:sldId id="1555" r:id="rId51"/>
    <p:sldId id="1430" r:id="rId52"/>
    <p:sldId id="1443" r:id="rId53"/>
    <p:sldId id="1556" r:id="rId54"/>
    <p:sldId id="1549" r:id="rId55"/>
    <p:sldId id="1432" r:id="rId56"/>
    <p:sldId id="1529" r:id="rId57"/>
    <p:sldId id="1433" r:id="rId58"/>
    <p:sldId id="1530" r:id="rId59"/>
    <p:sldId id="1510" r:id="rId60"/>
    <p:sldId id="1460" r:id="rId61"/>
    <p:sldId id="1535" r:id="rId62"/>
    <p:sldId id="1534" r:id="rId63"/>
    <p:sldId id="1532" r:id="rId64"/>
    <p:sldId id="1452" r:id="rId65"/>
    <p:sldId id="1453" r:id="rId66"/>
    <p:sldId id="1536" r:id="rId67"/>
    <p:sldId id="1537" r:id="rId68"/>
    <p:sldId id="1533" r:id="rId69"/>
    <p:sldId id="1455" r:id="rId70"/>
    <p:sldId id="1538" r:id="rId71"/>
    <p:sldId id="1524" r:id="rId72"/>
    <p:sldId id="1525" r:id="rId73"/>
    <p:sldId id="1526" r:id="rId74"/>
    <p:sldId id="1540" r:id="rId75"/>
    <p:sldId id="1545" r:id="rId76"/>
    <p:sldId id="1546" r:id="rId77"/>
    <p:sldId id="1547" r:id="rId78"/>
    <p:sldId id="1548" r:id="rId79"/>
    <p:sldId id="1517" r:id="rId80"/>
    <p:sldId id="1568" r:id="rId81"/>
    <p:sldId id="1503" r:id="rId82"/>
    <p:sldId id="1565" r:id="rId83"/>
    <p:sldId id="1518" r:id="rId84"/>
    <p:sldId id="1566" r:id="rId8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gnite 2016" id="{A073DAE3-B461-442F-A3D3-6642BD875E45}">
          <p14:sldIdLst>
            <p14:sldId id="1471"/>
            <p14:sldId id="1472"/>
            <p14:sldId id="1528"/>
            <p14:sldId id="1490"/>
            <p14:sldId id="1522"/>
            <p14:sldId id="1504"/>
            <p14:sldId id="1523"/>
            <p14:sldId id="1505"/>
            <p14:sldId id="1520"/>
            <p14:sldId id="1521"/>
            <p14:sldId id="1527"/>
            <p14:sldId id="1491"/>
            <p14:sldId id="1560"/>
            <p14:sldId id="1557"/>
            <p14:sldId id="1561"/>
            <p14:sldId id="1559"/>
            <p14:sldId id="1558"/>
            <p14:sldId id="1562"/>
            <p14:sldId id="1563"/>
            <p14:sldId id="1564"/>
            <p14:sldId id="1507"/>
            <p14:sldId id="1508"/>
            <p14:sldId id="1515"/>
            <p14:sldId id="1509"/>
            <p14:sldId id="1422"/>
            <p14:sldId id="1516"/>
            <p14:sldId id="1551"/>
            <p14:sldId id="1425"/>
            <p14:sldId id="1426"/>
            <p14:sldId id="1445"/>
            <p14:sldId id="1446"/>
            <p14:sldId id="1447"/>
            <p14:sldId id="1448"/>
            <p14:sldId id="1553"/>
            <p14:sldId id="1450"/>
            <p14:sldId id="1428"/>
            <p14:sldId id="1429"/>
            <p14:sldId id="1436"/>
            <p14:sldId id="1439"/>
            <p14:sldId id="1438"/>
            <p14:sldId id="1554"/>
            <p14:sldId id="1555"/>
            <p14:sldId id="1430"/>
            <p14:sldId id="1443"/>
            <p14:sldId id="1556"/>
            <p14:sldId id="1549"/>
            <p14:sldId id="1432"/>
            <p14:sldId id="1529"/>
            <p14:sldId id="1433"/>
            <p14:sldId id="1530"/>
            <p14:sldId id="1510"/>
            <p14:sldId id="1460"/>
            <p14:sldId id="1535"/>
            <p14:sldId id="1534"/>
            <p14:sldId id="1532"/>
            <p14:sldId id="1452"/>
            <p14:sldId id="1453"/>
            <p14:sldId id="1536"/>
            <p14:sldId id="1537"/>
            <p14:sldId id="1533"/>
            <p14:sldId id="1455"/>
            <p14:sldId id="1538"/>
            <p14:sldId id="1524"/>
            <p14:sldId id="1525"/>
            <p14:sldId id="1526"/>
            <p14:sldId id="1540"/>
            <p14:sldId id="1545"/>
            <p14:sldId id="1546"/>
            <p14:sldId id="1547"/>
            <p14:sldId id="1548"/>
            <p14:sldId id="1517"/>
            <p14:sldId id="1568"/>
            <p14:sldId id="1503"/>
            <p14:sldId id="1565"/>
            <p14:sldId id="1518"/>
            <p14:sldId id="1566"/>
          </p14:sldIdLst>
        </p14:section>
      </p14:sectionLst>
    </p:ext>
    <p:ext uri="{EFAFB233-063F-42B5-8137-9DF3F51BA10A}">
      <p15:sldGuideLst xmlns:p15="http://schemas.microsoft.com/office/powerpoint/2012/main">
        <p15:guide id="1" orient="horz" pos="4244">
          <p15:clr>
            <a:srgbClr val="A4A3A4"/>
          </p15:clr>
        </p15:guide>
        <p15:guide id="2" pos="7546">
          <p15:clr>
            <a:srgbClr val="A4A3A4"/>
          </p15:clr>
        </p15:guide>
        <p15:guide id="3" pos="632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FF1"/>
    <a:srgbClr val="F8F8F8"/>
    <a:srgbClr val="505050"/>
    <a:srgbClr val="C8C8C8"/>
    <a:srgbClr val="E1E1E1"/>
    <a:srgbClr val="FFFFFF"/>
    <a:srgbClr val="DCDCDC"/>
    <a:srgbClr val="F0F0F0"/>
    <a:srgbClr val="D2D2D2"/>
    <a:srgbClr val="A0A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9" autoAdjust="0"/>
    <p:restoredTop sz="79424" autoAdjust="0"/>
  </p:normalViewPr>
  <p:slideViewPr>
    <p:cSldViewPr>
      <p:cViewPr varScale="1">
        <p:scale>
          <a:sx n="127" d="100"/>
          <a:sy n="127" d="100"/>
        </p:scale>
        <p:origin x="1281" y="66"/>
      </p:cViewPr>
      <p:guideLst>
        <p:guide orient="horz" pos="4244"/>
        <p:guide pos="7546"/>
        <p:guide pos="6321"/>
      </p:guideLst>
    </p:cSldViewPr>
  </p:slideViewPr>
  <p:outlineViewPr>
    <p:cViewPr>
      <p:scale>
        <a:sx n="33" d="100"/>
        <a:sy n="33" d="100"/>
      </p:scale>
      <p:origin x="0" y="0"/>
    </p:cViewPr>
  </p:outlineViewPr>
  <p:notesTextViewPr>
    <p:cViewPr>
      <p:scale>
        <a:sx n="66" d="100"/>
        <a:sy n="66" d="100"/>
      </p:scale>
      <p:origin x="0" y="0"/>
    </p:cViewPr>
  </p:notesTextViewPr>
  <p:sorterViewPr>
    <p:cViewPr>
      <p:scale>
        <a:sx n="75" d="100"/>
        <a:sy n="75" d="100"/>
      </p:scale>
      <p:origin x="0" y="-1122"/>
    </p:cViewPr>
  </p:sorterViewPr>
  <p:notesViewPr>
    <p:cSldViewPr showGuides="1">
      <p:cViewPr varScale="1">
        <p:scale>
          <a:sx n="73" d="100"/>
          <a:sy n="73" d="100"/>
        </p:scale>
        <p:origin x="3174" y="5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slide" Target="slides/slide67.xml"/><Relationship Id="rId84" Type="http://schemas.openxmlformats.org/officeDocument/2006/relationships/slide" Target="slides/slide75.xml"/><Relationship Id="rId89"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slide" Target="slides/slide70.xml"/><Relationship Id="rId87"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slide" Target="slides/slide73.xml"/><Relationship Id="rId90"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Ignite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17-Aug-17 2:47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Ignite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17-Aug-17 2:45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ndex.php?title=David_Gleicher&amp;action=edit&amp;redlink=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ndex.php?title=David_Gleicher&amp;action=edit&amp;redlink=1"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E8B42CD-7B5E-4475-85D4-C7B8BB75A8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17-Aug-17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4054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don’t get to choose when and where technological progress starts and stops, we can’t slow down in fact we have to speed up.</a:t>
            </a:r>
            <a:endParaRPr lang="en-NZ" dirty="0"/>
          </a:p>
          <a:p>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1253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don’t get to choose when and where technological progress starts and stops, we can’t slow down in fact we have to speed up.</a:t>
            </a:r>
            <a:endParaRPr lang="en-NZ" dirty="0"/>
          </a:p>
          <a:p>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24096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We don’t get to choose when and where technological progress starts and stops, we can’t slow down in fact we have to speed up.</a:t>
            </a:r>
            <a:endParaRPr lang="en-NZ" dirty="0"/>
          </a:p>
          <a:p>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10061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189288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Winners not grandmasters or super computers winners were a pair of amateurs operating three ordinary PC’s at the same time.</a:t>
            </a:r>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30252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effectLst/>
              </a:rPr>
              <a:t>In 2005, an advanced chess tournament took place that allowed any combination of humans and computers. Steven Cramton and Zackary Stephen, who only held novice status in Elo (named after physics professor Arpad Elo) chess rankings, took their regular desktop computers and squeezed them for their purposes. They won that tournament against chess masters with superior chess ratings and even superior hardware and software. Both players had leveraged their expertise to align computing power to win chess games. They created a superior team comprising humans and machines. In essence, a new form of chess intelligence had emerged. Kasparov concluded, “Human strategic guidance combined with the tactical acuity of a computer was overwhelming.”</a:t>
            </a:r>
          </a:p>
          <a:p>
            <a:endParaRPr lang="en-US" dirty="0">
              <a:effectLst/>
            </a:endParaRPr>
          </a:p>
          <a:p>
            <a:r>
              <a:rPr lang="en-NZ" b="1" dirty="0">
                <a:effectLst/>
              </a:rPr>
              <a:t>Hardware</a:t>
            </a:r>
            <a:endParaRPr lang="en-NZ" dirty="0">
              <a:effectLst/>
            </a:endParaRPr>
          </a:p>
          <a:p>
            <a:r>
              <a:rPr lang="en-NZ" dirty="0">
                <a:effectLst/>
              </a:rPr>
              <a:t>1. Dell Pentium 4 @2.8 GHz 512MB RAM</a:t>
            </a:r>
            <a:br>
              <a:rPr lang="en-NZ" dirty="0">
                <a:effectLst/>
              </a:rPr>
            </a:br>
            <a:r>
              <a:rPr lang="en-NZ" dirty="0">
                <a:effectLst/>
              </a:rPr>
              <a:t>2. Dell Pentium 3 @1.6 GHz 256MB RAM</a:t>
            </a:r>
            <a:br>
              <a:rPr lang="en-NZ" dirty="0">
                <a:effectLst/>
              </a:rPr>
            </a:br>
            <a:r>
              <a:rPr lang="en-NZ" dirty="0">
                <a:effectLst/>
              </a:rPr>
              <a:t>3. AMD 3200+</a:t>
            </a:r>
          </a:p>
          <a:p>
            <a:endParaRPr lang="en-US" dirty="0">
              <a:effectLst/>
            </a:endParaRPr>
          </a:p>
          <a:p>
            <a:r>
              <a:rPr lang="en-NZ" dirty="0" err="1">
                <a:effectLst/>
              </a:rPr>
              <a:t>ZackS</a:t>
            </a:r>
            <a:r>
              <a:rPr lang="en-NZ" dirty="0">
                <a:effectLst/>
              </a:rPr>
              <a:t> consisted of a team of two players from New Hampshire: Steven Cramton, 1685 USCF and Zackary Stephen, 1398 USCF. They used three computers for the event, an AMD 3200+, a 2.8 MHz and a 1.6 MHz Pentium. The </a:t>
            </a:r>
            <a:r>
              <a:rPr lang="en-NZ" dirty="0" err="1">
                <a:effectLst/>
              </a:rPr>
              <a:t>ZackS</a:t>
            </a:r>
            <a:r>
              <a:rPr lang="en-NZ" dirty="0">
                <a:effectLst/>
              </a:rPr>
              <a:t> team used the chess engines Fritz, Shredder, Junior and Chess Tiger – no GMs or IMs were involved. </a:t>
            </a:r>
            <a:r>
              <a:rPr lang="en-NZ" dirty="0" err="1">
                <a:effectLst/>
              </a:rPr>
              <a:t>ZackS</a:t>
            </a:r>
            <a:r>
              <a:rPr lang="en-NZ" dirty="0">
                <a:effectLst/>
              </a:rPr>
              <a:t> consisted of a team of two players from New Hampshire: Steven Cramton, 1685 USCF and Zackary Stephen, 1398 USCF. They used three computers for the event, an AMD 3200+, a 2.8 MHz and a 1.6 MHz Pentium. The </a:t>
            </a:r>
            <a:r>
              <a:rPr lang="en-NZ" dirty="0" err="1">
                <a:effectLst/>
              </a:rPr>
              <a:t>ZackS</a:t>
            </a:r>
            <a:r>
              <a:rPr lang="en-NZ" dirty="0">
                <a:effectLst/>
              </a:rPr>
              <a:t> team used the chess engines Fritz, Shredder, Junior and Chess Tiger – no GMs or IMs were involved.</a:t>
            </a:r>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25670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have all heard the rally cry that Data is</a:t>
            </a:r>
            <a:r>
              <a:rPr lang="en-NZ" baseline="0" dirty="0"/>
              <a:t> the New Oil and that all software companies are going become data companies but this isn’t new</a:t>
            </a:r>
            <a:endParaRPr lang="en-NZ"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83A9642-014A-439B-B476-79C880E130FA}" type="datetime1">
              <a:rPr lang="en-US" smtClean="0"/>
              <a:t>17-Aug-17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362606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 had gained weight,</a:t>
            </a:r>
            <a:r>
              <a:rPr lang="en-NZ" baseline="0" dirty="0"/>
              <a:t> reduced activity, I was eating a bad diet and spending too much time in front of a computer without moving around.</a:t>
            </a:r>
          </a:p>
          <a:p>
            <a:r>
              <a:rPr lang="en-NZ" baseline="0" dirty="0"/>
              <a:t>I had developed vertigo that was giving me the feeling of being slightly drunk. This went on for months but medical checks said there was nothing wrong with me.</a:t>
            </a:r>
          </a:p>
          <a:p>
            <a:endParaRPr lang="en-NZ" baseline="0" dirty="0"/>
          </a:p>
          <a:p>
            <a:r>
              <a:rPr lang="en-NZ" baseline="0" dirty="0"/>
              <a:t>Something had to change.</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122880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change formula - </a:t>
            </a:r>
            <a:r>
              <a:rPr lang="en-US" dirty="0">
                <a:effectLst/>
              </a:rPr>
              <a:t>created by </a:t>
            </a:r>
            <a:r>
              <a:rPr lang="en-US" dirty="0">
                <a:effectLst/>
                <a:hlinkClick r:id="rId3" tooltip="David Gleicher (page does not exist)"/>
              </a:rPr>
              <a:t>David </a:t>
            </a:r>
            <a:r>
              <a:rPr lang="en-US" dirty="0" err="1">
                <a:effectLst/>
                <a:hlinkClick r:id="rId3" tooltip="David Gleicher (page does not exist)"/>
              </a:rPr>
              <a:t>Gleicher</a:t>
            </a:r>
            <a:r>
              <a:rPr lang="en-US" dirty="0">
                <a:effectLst/>
              </a:rPr>
              <a:t> in the early 1960s</a:t>
            </a:r>
            <a:r>
              <a:rPr lang="en-US" baseline="0" dirty="0">
                <a:effectLst/>
              </a:rPr>
              <a:t> </a:t>
            </a:r>
            <a:r>
              <a:rPr lang="en-US" dirty="0">
                <a:effectLst/>
              </a:rPr>
              <a:t>and refined by Kathie </a:t>
            </a:r>
            <a:r>
              <a:rPr lang="en-US" dirty="0" err="1">
                <a:effectLst/>
              </a:rPr>
              <a:t>Dannemiller</a:t>
            </a:r>
            <a:r>
              <a:rPr lang="en-US" dirty="0">
                <a:effectLst/>
              </a:rPr>
              <a:t> in the 1980s</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645965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change formula - </a:t>
            </a:r>
            <a:r>
              <a:rPr lang="en-US" dirty="0">
                <a:effectLst/>
              </a:rPr>
              <a:t>created by </a:t>
            </a:r>
            <a:r>
              <a:rPr lang="en-US" dirty="0">
                <a:effectLst/>
                <a:hlinkClick r:id="rId3" tooltip="David Gleicher (page does not exist)"/>
              </a:rPr>
              <a:t>David </a:t>
            </a:r>
            <a:r>
              <a:rPr lang="en-US" dirty="0" err="1">
                <a:effectLst/>
                <a:hlinkClick r:id="rId3" tooltip="David Gleicher (page does not exist)"/>
              </a:rPr>
              <a:t>Gleicher</a:t>
            </a:r>
            <a:r>
              <a:rPr lang="en-US" dirty="0">
                <a:effectLst/>
              </a:rPr>
              <a:t> in the early 1960s</a:t>
            </a:r>
            <a:r>
              <a:rPr lang="en-US" baseline="0" dirty="0">
                <a:effectLst/>
              </a:rPr>
              <a:t> </a:t>
            </a:r>
            <a:r>
              <a:rPr lang="en-US" dirty="0">
                <a:effectLst/>
              </a:rPr>
              <a:t>and refined by Kathie </a:t>
            </a:r>
            <a:r>
              <a:rPr lang="en-US" dirty="0" err="1">
                <a:effectLst/>
              </a:rPr>
              <a:t>Dannemiller</a:t>
            </a:r>
            <a:r>
              <a:rPr lang="en-US" dirty="0">
                <a:effectLst/>
              </a:rPr>
              <a:t> in the 1980s</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0667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hour I’m going to let you in on a little secret</a:t>
            </a:r>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73182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change formula</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0069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change formula</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7914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change formula</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7165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set this goal for myself the only problem</a:t>
            </a:r>
            <a:r>
              <a:rPr lang="en-US" baseline="0" dirty="0"/>
              <a:t> was that I had a resting heart rate over 100 and I hated running.</a:t>
            </a:r>
            <a:endParaRPr lang="en-US" dirty="0"/>
          </a:p>
        </p:txBody>
      </p:sp>
      <p:sp>
        <p:nvSpPr>
          <p:cNvPr id="4" name="Slide Number Placeholder 3"/>
          <p:cNvSpPr>
            <a:spLocks noGrp="1"/>
          </p:cNvSpPr>
          <p:nvPr>
            <p:ph type="sldNum" sz="quarter" idx="10"/>
          </p:nvPr>
        </p:nvSpPr>
        <p:spPr/>
        <p:txBody>
          <a:bodyPr/>
          <a:lstStyle/>
          <a:p>
            <a:fld id="{63D8F29E-880B-4A0A-908A-87225A7C4974}"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395944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set this goal for myself the only problem</a:t>
            </a:r>
            <a:r>
              <a:rPr lang="en-US" baseline="0" dirty="0"/>
              <a:t> was that I had a resting heart rate over 100 and I hated running.</a:t>
            </a:r>
            <a:endParaRPr lang="en-US" dirty="0"/>
          </a:p>
        </p:txBody>
      </p:sp>
      <p:sp>
        <p:nvSpPr>
          <p:cNvPr id="4" name="Slide Number Placeholder 3"/>
          <p:cNvSpPr>
            <a:spLocks noGrp="1"/>
          </p:cNvSpPr>
          <p:nvPr>
            <p:ph type="sldNum" sz="quarter" idx="10"/>
          </p:nvPr>
        </p:nvSpPr>
        <p:spPr/>
        <p:txBody>
          <a:bodyPr/>
          <a:lstStyle/>
          <a:p>
            <a:fld id="{63D8F29E-880B-4A0A-908A-87225A7C4974}"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1038902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change formula</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362658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change formula</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38959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change formula</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183237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change formula</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904854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NZ" dirty="0"/>
              <a:t>Off the back of over exercising</a:t>
            </a:r>
            <a:r>
              <a:rPr lang="en-NZ" baseline="0" dirty="0"/>
              <a:t> with a virus I developed an immune disease (</a:t>
            </a:r>
            <a:r>
              <a:rPr lang="en-US" sz="9600" spc="-120" dirty="0">
                <a:gradFill>
                  <a:gsLst>
                    <a:gs pos="2917">
                      <a:srgbClr val="505050"/>
                    </a:gs>
                    <a:gs pos="100000">
                      <a:srgbClr val="505050"/>
                    </a:gs>
                  </a:gsLst>
                  <a:lin ang="5400000" scaled="0"/>
                </a:gradFill>
                <a:latin typeface="Segoe UI Light"/>
              </a:rPr>
              <a:t>urticarial)  </a:t>
            </a:r>
            <a:r>
              <a:rPr lang="en-NZ" baseline="0" dirty="0"/>
              <a:t>with no known cause or cure </a:t>
            </a:r>
            <a:endParaRPr lang="en-US" dirty="0"/>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419870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71379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600" spc="-120" dirty="0">
              <a:gradFill>
                <a:gsLst>
                  <a:gs pos="2917">
                    <a:srgbClr val="505050"/>
                  </a:gs>
                  <a:gs pos="100000">
                    <a:srgbClr val="505050"/>
                  </a:gs>
                </a:gsLst>
                <a:lin ang="5400000" scaled="0"/>
              </a:gradFill>
              <a:latin typeface="Segoe UI Light"/>
            </a:endParaRP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76611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900" kern="1200" dirty="0">
                <a:solidFill>
                  <a:schemeClr val="tx1"/>
                </a:solidFill>
                <a:effectLst/>
                <a:latin typeface="Segoe UI Light" pitchFamily="34" charset="0"/>
                <a:ea typeface="+mn-ea"/>
                <a:cs typeface="+mn-cs"/>
              </a:rPr>
              <a:t>Dr Sven Hansen from the Resilience Institute taught me how</a:t>
            </a:r>
            <a:r>
              <a:rPr lang="en-NZ" sz="900" kern="1200" baseline="0" dirty="0">
                <a:solidFill>
                  <a:schemeClr val="tx1"/>
                </a:solidFill>
                <a:effectLst/>
                <a:latin typeface="Segoe UI Light" pitchFamily="34" charset="0"/>
                <a:ea typeface="+mn-ea"/>
                <a:cs typeface="+mn-cs"/>
              </a:rPr>
              <a:t> best to sleep, how to breath and about heart math.</a:t>
            </a:r>
          </a:p>
          <a:p>
            <a:r>
              <a:rPr lang="en-NZ" sz="900" kern="1200" baseline="0" dirty="0">
                <a:solidFill>
                  <a:schemeClr val="tx1"/>
                </a:solidFill>
                <a:effectLst/>
                <a:latin typeface="Segoe UI Light" pitchFamily="34" charset="0"/>
                <a:ea typeface="+mn-ea"/>
                <a:cs typeface="+mn-cs"/>
              </a:rPr>
              <a:t>Disordered heart rhythms inhibit our thinking and ordered heart rhythms facilitate our thinking.</a:t>
            </a:r>
          </a:p>
          <a:p>
            <a:endParaRPr lang="en-NZ" sz="900" kern="1200" baseline="0" dirty="0">
              <a:solidFill>
                <a:schemeClr val="tx1"/>
              </a:solidFill>
              <a:effectLst/>
              <a:latin typeface="Segoe UI Light" pitchFamily="34" charset="0"/>
              <a:ea typeface="+mn-ea"/>
              <a:cs typeface="+mn-cs"/>
            </a:endParaRPr>
          </a:p>
          <a:p>
            <a:r>
              <a:rPr lang="en-NZ" sz="900" kern="1200" baseline="0" dirty="0">
                <a:solidFill>
                  <a:schemeClr val="tx1"/>
                </a:solidFill>
                <a:effectLst/>
                <a:latin typeface="Segoe UI Light" pitchFamily="34" charset="0"/>
                <a:ea typeface="+mn-ea"/>
                <a:cs typeface="+mn-cs"/>
              </a:rPr>
              <a:t>Thalamus – synchronizes cortical activity</a:t>
            </a:r>
          </a:p>
          <a:p>
            <a:r>
              <a:rPr lang="en-NZ" sz="900" kern="1200" baseline="0" dirty="0">
                <a:solidFill>
                  <a:schemeClr val="tx1"/>
                </a:solidFill>
                <a:effectLst/>
                <a:latin typeface="Segoe UI Light" pitchFamily="34" charset="0"/>
                <a:ea typeface="+mn-ea"/>
                <a:cs typeface="+mn-cs"/>
              </a:rPr>
              <a:t>Medulla – regulates basic life functions.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17-Aug-17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9403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72" rtl="0" eaLnBrk="1" fontAlgn="base" latinLnBrk="0" hangingPunct="1">
              <a:lnSpc>
                <a:spcPct val="90000"/>
              </a:lnSpc>
              <a:spcBef>
                <a:spcPts val="600"/>
              </a:spcBef>
              <a:spcAft>
                <a:spcPct val="0"/>
              </a:spcAft>
              <a:buClrTx/>
              <a:buSzTx/>
              <a:buFontTx/>
              <a:buNone/>
              <a:tabLst/>
              <a:defRPr/>
            </a:pPr>
            <a:r>
              <a:rPr lang="en-US" sz="900" kern="1200" dirty="0">
                <a:solidFill>
                  <a:schemeClr val="tx1"/>
                </a:solidFill>
                <a:effectLst/>
                <a:latin typeface="Segoe UI Light" pitchFamily="34" charset="0"/>
                <a:ea typeface="+mn-ea"/>
                <a:cs typeface="+mn-cs"/>
              </a:rPr>
              <a:t>I</a:t>
            </a:r>
            <a:r>
              <a:rPr lang="en-US" sz="900" kern="1200" baseline="0" dirty="0">
                <a:solidFill>
                  <a:schemeClr val="tx1"/>
                </a:solidFill>
                <a:effectLst/>
                <a:latin typeface="Segoe UI Light" pitchFamily="34" charset="0"/>
                <a:ea typeface="+mn-ea"/>
                <a:cs typeface="+mn-cs"/>
              </a:rPr>
              <a:t> have found that there is a correlation between breathing/ heart math and brain waves.</a:t>
            </a:r>
          </a:p>
          <a:p>
            <a:pPr marL="0" marR="0" indent="0" algn="l" defTabSz="932472" rtl="0" eaLnBrk="1" fontAlgn="base" latinLnBrk="0" hangingPunct="1">
              <a:lnSpc>
                <a:spcPct val="90000"/>
              </a:lnSpc>
              <a:spcBef>
                <a:spcPts val="600"/>
              </a:spcBef>
              <a:spcAft>
                <a:spcPct val="0"/>
              </a:spcAft>
              <a:buClrTx/>
              <a:buSzTx/>
              <a:buFontTx/>
              <a:buNone/>
              <a:tabLst/>
              <a:defRPr/>
            </a:pPr>
            <a:r>
              <a:rPr lang="en-NZ" sz="900" kern="1200" baseline="0" dirty="0">
                <a:solidFill>
                  <a:schemeClr val="tx1"/>
                </a:solidFill>
                <a:effectLst/>
                <a:latin typeface="Segoe UI Light" pitchFamily="34" charset="0"/>
                <a:ea typeface="+mn-ea"/>
                <a:cs typeface="+mn-cs"/>
              </a:rPr>
              <a:t>I use the same breathing techniques to drive attention and meditation as I do to lower my heart rate and drive coherence.</a:t>
            </a:r>
          </a:p>
          <a:p>
            <a:pPr marL="0" marR="0" indent="0" algn="l" defTabSz="932472" rtl="0" eaLnBrk="1" fontAlgn="base" latinLnBrk="0" hangingPunct="1">
              <a:lnSpc>
                <a:spcPct val="90000"/>
              </a:lnSpc>
              <a:spcBef>
                <a:spcPts val="600"/>
              </a:spcBef>
              <a:spcAft>
                <a:spcPct val="0"/>
              </a:spcAft>
              <a:buClrTx/>
              <a:buSzTx/>
              <a:buFontTx/>
              <a:buNone/>
              <a:tabLst/>
              <a:defRPr/>
            </a:pPr>
            <a:r>
              <a:rPr lang="en-NZ"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0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2270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321D8EA-FDF4-4957-9406-DDA5F328456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17-Aug-17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08231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900" kern="1200" dirty="0">
                <a:solidFill>
                  <a:schemeClr val="tx1"/>
                </a:solidFill>
                <a:effectLst/>
                <a:latin typeface="Segoe UI Light" pitchFamily="34" charset="0"/>
                <a:ea typeface="+mn-ea"/>
                <a:cs typeface="+mn-cs"/>
              </a:rPr>
              <a:t>Dr Sven Hansen from the Resilience Institute taught me how</a:t>
            </a:r>
            <a:r>
              <a:rPr lang="en-NZ" sz="900" kern="1200" baseline="0" dirty="0">
                <a:solidFill>
                  <a:schemeClr val="tx1"/>
                </a:solidFill>
                <a:effectLst/>
                <a:latin typeface="Segoe UI Light" pitchFamily="34" charset="0"/>
                <a:ea typeface="+mn-ea"/>
                <a:cs typeface="+mn-cs"/>
              </a:rPr>
              <a:t> best to sleep, how to breath and about heart math.</a:t>
            </a:r>
          </a:p>
          <a:p>
            <a:r>
              <a:rPr lang="en-NZ" sz="900" kern="1200" baseline="0" dirty="0">
                <a:solidFill>
                  <a:schemeClr val="tx1"/>
                </a:solidFill>
                <a:effectLst/>
                <a:latin typeface="Segoe UI Light" pitchFamily="34" charset="0"/>
                <a:ea typeface="+mn-ea"/>
                <a:cs typeface="+mn-cs"/>
              </a:rPr>
              <a:t>Disordered heart rhythms inhibit our thinking and ordered heart rhythms facilitate our thinking.</a:t>
            </a:r>
          </a:p>
          <a:p>
            <a:endParaRPr lang="en-NZ" sz="900" kern="1200" baseline="0" dirty="0">
              <a:solidFill>
                <a:schemeClr val="tx1"/>
              </a:solidFill>
              <a:effectLst/>
              <a:latin typeface="Segoe UI Light" pitchFamily="34" charset="0"/>
              <a:ea typeface="+mn-ea"/>
              <a:cs typeface="+mn-cs"/>
            </a:endParaRPr>
          </a:p>
          <a:p>
            <a:r>
              <a:rPr lang="en-NZ" sz="900" kern="1200" baseline="0" dirty="0">
                <a:solidFill>
                  <a:schemeClr val="tx1"/>
                </a:solidFill>
                <a:effectLst/>
                <a:latin typeface="Segoe UI Light" pitchFamily="34" charset="0"/>
                <a:ea typeface="+mn-ea"/>
                <a:cs typeface="+mn-cs"/>
              </a:rPr>
              <a:t>Thalamus – synchronizes cortical activity</a:t>
            </a:r>
          </a:p>
          <a:p>
            <a:r>
              <a:rPr lang="en-NZ" sz="900" kern="1200" baseline="0" dirty="0">
                <a:solidFill>
                  <a:schemeClr val="tx1"/>
                </a:solidFill>
                <a:effectLst/>
                <a:latin typeface="Segoe UI Light" pitchFamily="34" charset="0"/>
                <a:ea typeface="+mn-ea"/>
                <a:cs typeface="+mn-cs"/>
              </a:rPr>
              <a:t>Medulla – regulates basic life functions.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17-Aug-17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86076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900" dirty="0"/>
              <a:t>I used MyFitnessPal for three months</a:t>
            </a:r>
            <a:r>
              <a:rPr lang="en-NZ" sz="900" baseline="0" dirty="0"/>
              <a:t> to monitor what I ate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17-Aug-17 2:45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861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43093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close up of some grass</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27126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large white building</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54665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large white building</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014328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A large white building</a:t>
            </a:r>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17-Aug-17 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90097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Master" Target="../slideMasters/slideMaster8.xml"/><Relationship Id="rId4" Type="http://schemas.openxmlformats.org/officeDocument/2006/relationships/image" Target="../media/image34.png"/></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jpe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4.jpeg"/><Relationship Id="rId1" Type="http://schemas.openxmlformats.org/officeDocument/2006/relationships/slideMaster" Target="../slideMasters/slideMaster9.xml"/><Relationship Id="rId4" Type="http://schemas.openxmlformats.org/officeDocument/2006/relationships/image" Target="../media/image45.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5.emf"/><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emf"/></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jpg"/><Relationship Id="rId1" Type="http://schemas.openxmlformats.org/officeDocument/2006/relationships/slideMaster" Target="../slideMasters/slideMaster5.xml"/><Relationship Id="rId6" Type="http://schemas.openxmlformats.org/officeDocument/2006/relationships/image" Target="../media/image5.emf"/><Relationship Id="rId5" Type="http://schemas.openxmlformats.org/officeDocument/2006/relationships/image" Target="../media/image26.png"/><Relationship Id="rId4" Type="http://schemas.openxmlformats.org/officeDocument/2006/relationships/image" Target="../media/image25.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6" cy="632319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2" name="Text Placeholder 4"/>
          <p:cNvSpPr>
            <a:spLocks noGrp="1"/>
          </p:cNvSpPr>
          <p:nvPr>
            <p:ph type="body" sz="quarter" idx="13" hasCustomPrompt="1"/>
          </p:nvPr>
        </p:nvSpPr>
        <p:spPr bwMode="white">
          <a:xfrm>
            <a:off x="332933" y="3713287"/>
            <a:ext cx="7382067"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Session Code</a:t>
            </a:r>
          </a:p>
          <a:p>
            <a:pPr lvl="0"/>
            <a:r>
              <a:rPr lang="en-US" dirty="0"/>
              <a:t>Speaker Name</a:t>
            </a:r>
          </a:p>
        </p:txBody>
      </p:sp>
      <p:sp>
        <p:nvSpPr>
          <p:cNvPr id="165" name="Text Placeholder 4"/>
          <p:cNvSpPr>
            <a:spLocks noGrp="1"/>
          </p:cNvSpPr>
          <p:nvPr>
            <p:ph type="body" sz="quarter" idx="14" hasCustomPrompt="1"/>
          </p:nvPr>
        </p:nvSpPr>
        <p:spPr bwMode="white">
          <a:xfrm>
            <a:off x="316053" y="2350419"/>
            <a:ext cx="7382067" cy="1492369"/>
          </a:xfrm>
          <a:noFill/>
        </p:spPr>
        <p:txBody>
          <a:bodyPr lIns="146304" tIns="109728" rIns="146304" bIns="109728" anchor="b">
            <a:noAutofit/>
          </a:bodyPr>
          <a:lstStyle>
            <a:lvl1pPr marL="0" indent="0">
              <a:spcBef>
                <a:spcPts val="0"/>
              </a:spcBef>
              <a:buNone/>
              <a:defRPr sz="5400" spc="0" baseline="0">
                <a:solidFill>
                  <a:schemeClr val="bg1"/>
                </a:solidFill>
                <a:latin typeface="+mj-lt"/>
              </a:defRPr>
            </a:lvl1pPr>
          </a:lstStyle>
          <a:p>
            <a:pPr lvl="0"/>
            <a:r>
              <a:rPr lang="en-US" dirty="0"/>
              <a:t>Presentation Title</a:t>
            </a:r>
          </a:p>
        </p:txBody>
      </p:sp>
      <p:sp>
        <p:nvSpPr>
          <p:cNvPr id="48" name="Rectangle 47"/>
          <p:cNvSpPr/>
          <p:nvPr userDrawn="1"/>
        </p:nvSpPr>
        <p:spPr bwMode="auto">
          <a:xfrm>
            <a:off x="0" y="6305574"/>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49" name="Picture 48" descr="MSFT_logo_c_C-Gray_D_C-Gray_D.jp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pic>
        <p:nvPicPr>
          <p:cNvPr id="52" name="Picture 51" descr="IgniteOrange_Illustration_ExShortHorz_RGB.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 y="-1"/>
            <a:ext cx="12436475" cy="2233461"/>
          </a:xfrm>
          <a:prstGeom prst="rect">
            <a:avLst/>
          </a:prstGeom>
        </p:spPr>
      </p:pic>
      <p:pic>
        <p:nvPicPr>
          <p:cNvPr id="54" name="Picture 53"/>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6414" y="2104008"/>
            <a:ext cx="2483471" cy="584226"/>
          </a:xfrm>
          <a:prstGeom prst="rect">
            <a:avLst/>
          </a:prstGeom>
        </p:spPr>
      </p:pic>
    </p:spTree>
    <p:extLst>
      <p:ext uri="{BB962C8B-B14F-4D97-AF65-F5344CB8AC3E}">
        <p14:creationId xmlns:p14="http://schemas.microsoft.com/office/powerpoint/2010/main" val="1685010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Title 1"/>
          <p:cNvSpPr>
            <a:spLocks noGrp="1"/>
          </p:cNvSpPr>
          <p:nvPr>
            <p:ph type="title" hasCustomPrompt="1"/>
          </p:nvPr>
        </p:nvSpPr>
        <p:spPr>
          <a:xfrm>
            <a:off x="274638" y="2633166"/>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74638" y="3693206"/>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1625209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8" y="2125663"/>
            <a:ext cx="9144000" cy="365760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3084"/>
            <a:ext cx="9144000" cy="366335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38" y="3954457"/>
            <a:ext cx="9144000"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09969" y="479775"/>
            <a:ext cx="1552931" cy="332660"/>
          </a:xfrm>
          <a:prstGeom prst="rect">
            <a:avLst/>
          </a:prstGeom>
        </p:spPr>
      </p:pic>
      <p:sp>
        <p:nvSpPr>
          <p:cNvPr id="9" name="Rectangle 8"/>
          <p:cNvSpPr/>
          <p:nvPr userDrawn="1"/>
        </p:nvSpPr>
        <p:spPr bwMode="auto">
          <a:xfrm>
            <a:off x="274702" y="296897"/>
            <a:ext cx="1828844" cy="1828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0632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6" name="Picture 2" descr="http://farm3.staticflickr.com/2488/3903635362_ef8d4c30f0_o.jpg"/>
          <p:cNvPicPr>
            <a:picLocks noChangeAspect="1" noChangeArrowheads="1"/>
          </p:cNvPicPr>
          <p:nvPr userDrawn="1"/>
        </p:nvPicPr>
        <p:blipFill rotWithShape="1">
          <a:blip r:embed="rId2" cstate="screen">
            <a:extLst>
              <a:ext uri="{28A0092B-C50C-407E-A947-70E740481C1C}">
                <a14:useLocalDpi xmlns:a14="http://schemas.microsoft.com/office/drawing/2010/main" val="0"/>
              </a:ext>
            </a:extLst>
          </a:blip>
          <a:srcRect/>
          <a:stretch/>
        </p:blipFill>
        <p:spPr bwMode="auto">
          <a:xfrm>
            <a:off x="1" y="0"/>
            <a:ext cx="12436088" cy="69945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8"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736931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183263" y="3040067"/>
            <a:ext cx="7315200" cy="2743200"/>
          </a:xfrm>
          <a:noFill/>
        </p:spPr>
        <p:txBody>
          <a:bodyPr lIns="146304" tIns="91440" rIns="146304" bIns="91440" anchor="t" anchorCtr="0"/>
          <a:lstStyle>
            <a:lvl1pPr>
              <a:defRPr sz="6600" spc="-100" baseline="0">
                <a:gradFill>
                  <a:gsLst>
                    <a:gs pos="0">
                      <a:srgbClr val="FFFFFF"/>
                    </a:gs>
                    <a:gs pos="100000">
                      <a:srgbClr val="FFFFFF"/>
                    </a:gs>
                  </a:gsLst>
                  <a:lin ang="5400000" scaled="0"/>
                </a:gradFill>
              </a:defRPr>
            </a:lvl1pPr>
          </a:lstStyle>
          <a:p>
            <a:r>
              <a:rPr lang="en-US" dirty="0"/>
              <a:t>Leadership</a:t>
            </a:r>
            <a:br>
              <a:rPr lang="en-US" dirty="0"/>
            </a:br>
            <a:r>
              <a:rPr lang="en-US" dirty="0"/>
              <a:t>in a new era</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458996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5681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41660386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2038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9280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9368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189703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79818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7" name="Rectangle 6"/>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8" name="Picture 7" descr="MSFT_logo_c_C-Gray_D_C-Gray_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2239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980279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761816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475841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477729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71388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95598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385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20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9930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63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9623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809599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AU"/>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C5FA491-DC33-4805-9E4C-BADCD3905D86}" type="datetimeFigureOut">
              <a:rPr lang="en-AU" smtClean="0">
                <a:solidFill>
                  <a:prstClr val="black">
                    <a:tint val="75000"/>
                  </a:prstClr>
                </a:solidFill>
              </a:rPr>
              <a:pPr/>
              <a:t>17/08/2017</a:t>
            </a:fld>
            <a:endParaRPr lang="en-AU">
              <a:solidFill>
                <a:prstClr val="black">
                  <a:tint val="75000"/>
                </a:prstClr>
              </a:solidFill>
            </a:endParaRPr>
          </a:p>
        </p:txBody>
      </p:sp>
      <p:sp>
        <p:nvSpPr>
          <p:cNvPr id="5" name="Footer Placeholder 4"/>
          <p:cNvSpPr>
            <a:spLocks noGrp="1"/>
          </p:cNvSpPr>
          <p:nvPr>
            <p:ph type="ftr" sz="quarter" idx="11"/>
          </p:nvPr>
        </p:nvSpPr>
        <p:spPr/>
        <p:txBody>
          <a:bodyPr/>
          <a:lstStyle/>
          <a:p>
            <a:endParaRPr lang="en-AU">
              <a:solidFill>
                <a:prstClr val="black">
                  <a:tint val="75000"/>
                </a:prstClr>
              </a:solidFill>
            </a:endParaRPr>
          </a:p>
        </p:txBody>
      </p:sp>
      <p:sp>
        <p:nvSpPr>
          <p:cNvPr id="6" name="Slide Number Placeholder 5"/>
          <p:cNvSpPr>
            <a:spLocks noGrp="1"/>
          </p:cNvSpPr>
          <p:nvPr>
            <p:ph type="sldNum" sz="quarter" idx="12"/>
          </p:nvPr>
        </p:nvSpPr>
        <p:spPr/>
        <p:txBody>
          <a:bodyPr/>
          <a:lstStyle/>
          <a:p>
            <a:fld id="{3D943890-C7AF-4C42-8FBE-5BD823B8971B}" type="slidenum">
              <a:rPr lang="en-AU" smtClean="0">
                <a:solidFill>
                  <a:prstClr val="black">
                    <a:tint val="75000"/>
                  </a:prstClr>
                </a:solidFill>
              </a:rPr>
              <a:pPr/>
              <a:t>‹#›</a:t>
            </a:fld>
            <a:endParaRPr lang="en-AU">
              <a:solidFill>
                <a:prstClr val="black">
                  <a:tint val="75000"/>
                </a:prstClr>
              </a:solidFill>
            </a:endParaRPr>
          </a:p>
        </p:txBody>
      </p:sp>
    </p:spTree>
    <p:extLst>
      <p:ext uri="{BB962C8B-B14F-4D97-AF65-F5344CB8AC3E}">
        <p14:creationId xmlns:p14="http://schemas.microsoft.com/office/powerpoint/2010/main" val="50489511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p>
            <a:r>
              <a:rPr lang="mi-NZ"/>
              <a:t>Click to edit Master title style</a:t>
            </a:r>
            <a:endParaRPr lang="en-US"/>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mi-NZ"/>
              <a:t>Click to edit Master subtitle style</a:t>
            </a:r>
            <a:endParaRPr lang="en-US"/>
          </a:p>
        </p:txBody>
      </p:sp>
      <p:sp>
        <p:nvSpPr>
          <p:cNvPr id="4" name="Date Placeholder 3"/>
          <p:cNvSpPr>
            <a:spLocks noGrp="1"/>
          </p:cNvSpPr>
          <p:nvPr>
            <p:ph type="dt" sz="half" idx="10"/>
          </p:nvPr>
        </p:nvSpPr>
        <p:spPr/>
        <p:txBody>
          <a:bodyPr/>
          <a:lstStyle/>
          <a:p>
            <a:fld id="{90869809-456B-424F-A9E2-8AE7DCB937AE}" type="datetime1">
              <a:rPr lang="en-US" smtClean="0"/>
              <a:pPr/>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259960798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i-NZ"/>
              <a:t>Click to edit Master title style</a:t>
            </a:r>
            <a:endParaRPr lang="en-US"/>
          </a:p>
        </p:txBody>
      </p:sp>
      <p:sp>
        <p:nvSpPr>
          <p:cNvPr id="3" name="Content Placeholder 2"/>
          <p:cNvSpPr>
            <a:spLocks noGrp="1"/>
          </p:cNvSpPr>
          <p:nvPr>
            <p:ph idx="1"/>
          </p:nvPr>
        </p:nvSpPr>
        <p:spPr/>
        <p:txBody>
          <a:bodyPr/>
          <a:lstStyle/>
          <a:p>
            <a:pPr lvl="0"/>
            <a:r>
              <a:rPr lang="mi-NZ"/>
              <a:t>Click to edit Master text styles</a:t>
            </a:r>
          </a:p>
          <a:p>
            <a:pPr lvl="1"/>
            <a:r>
              <a:rPr lang="mi-NZ"/>
              <a:t>Second level</a:t>
            </a:r>
          </a:p>
          <a:p>
            <a:pPr lvl="2"/>
            <a:r>
              <a:rPr lang="mi-NZ"/>
              <a:t>Third level</a:t>
            </a:r>
          </a:p>
          <a:p>
            <a:pPr lvl="3"/>
            <a:r>
              <a:rPr lang="mi-NZ"/>
              <a:t>Fourth level</a:t>
            </a:r>
          </a:p>
          <a:p>
            <a:pPr lvl="4"/>
            <a:r>
              <a:rPr lang="mi-NZ"/>
              <a:t>Fifth level</a:t>
            </a:r>
            <a:endParaRPr lang="en-US"/>
          </a:p>
        </p:txBody>
      </p:sp>
      <p:sp>
        <p:nvSpPr>
          <p:cNvPr id="4" name="Date Placeholder 3"/>
          <p:cNvSpPr>
            <a:spLocks noGrp="1"/>
          </p:cNvSpPr>
          <p:nvPr>
            <p:ph type="dt" sz="half" idx="10"/>
          </p:nvPr>
        </p:nvSpPr>
        <p:spPr/>
        <p:txBody>
          <a:bodyPr/>
          <a:lstStyle/>
          <a:p>
            <a:fld id="{C267A834-AF5A-4700-BDA1-1298029ABC6D}" type="datetime1">
              <a:rPr lang="en-US" smtClean="0"/>
              <a:pPr/>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43985234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1"/>
            <a:ext cx="10571004" cy="1389190"/>
          </a:xfrm>
        </p:spPr>
        <p:txBody>
          <a:bodyPr anchor="t"/>
          <a:lstStyle>
            <a:lvl1pPr algn="l">
              <a:defRPr sz="5440" b="1" cap="all"/>
            </a:lvl1pPr>
          </a:lstStyle>
          <a:p>
            <a:r>
              <a:rPr lang="mi-NZ"/>
              <a:t>Click to edit Master title style</a:t>
            </a:r>
            <a:endParaRPr lang="en-US"/>
          </a:p>
        </p:txBody>
      </p:sp>
      <p:sp>
        <p:nvSpPr>
          <p:cNvPr id="3" name="Text Placeholder 2"/>
          <p:cNvSpPr>
            <a:spLocks noGrp="1"/>
          </p:cNvSpPr>
          <p:nvPr>
            <p:ph type="body" idx="1"/>
          </p:nvPr>
        </p:nvSpPr>
        <p:spPr>
          <a:xfrm>
            <a:off x="982396" y="2964579"/>
            <a:ext cx="10571004" cy="1530051"/>
          </a:xfrm>
        </p:spPr>
        <p:txBody>
          <a:bodyPr anchor="b"/>
          <a:lstStyle>
            <a:lvl1pPr marL="0" indent="0">
              <a:buNone/>
              <a:defRPr sz="2720">
                <a:solidFill>
                  <a:schemeClr val="tx1">
                    <a:tint val="75000"/>
                  </a:schemeClr>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mi-NZ"/>
              <a:t>Click to edit Master text styles</a:t>
            </a:r>
          </a:p>
        </p:txBody>
      </p:sp>
      <p:sp>
        <p:nvSpPr>
          <p:cNvPr id="4" name="Date Placeholder 3"/>
          <p:cNvSpPr>
            <a:spLocks noGrp="1"/>
          </p:cNvSpPr>
          <p:nvPr>
            <p:ph type="dt" sz="half" idx="10"/>
          </p:nvPr>
        </p:nvSpPr>
        <p:spPr/>
        <p:txBody>
          <a:bodyPr/>
          <a:lstStyle/>
          <a:p>
            <a:fld id="{028C0AF7-74CA-4122-8636-0D2BF7A11DDF}" type="datetime1">
              <a:rPr lang="en-US" smtClean="0"/>
              <a:pPr/>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67130851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i-NZ"/>
              <a:t>Click to edit Master title style</a:t>
            </a:r>
            <a:endParaRPr lang="en-US"/>
          </a:p>
        </p:txBody>
      </p:sp>
      <p:sp>
        <p:nvSpPr>
          <p:cNvPr id="3" name="Content Placeholder 2"/>
          <p:cNvSpPr>
            <a:spLocks noGrp="1"/>
          </p:cNvSpPr>
          <p:nvPr>
            <p:ph sz="half" idx="1"/>
          </p:nvPr>
        </p:nvSpPr>
        <p:spPr>
          <a:xfrm>
            <a:off x="621824" y="1224043"/>
            <a:ext cx="5492776" cy="3461642"/>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mi-NZ"/>
              <a:t>Click to edit Master text styles</a:t>
            </a:r>
          </a:p>
          <a:p>
            <a:pPr lvl="1"/>
            <a:r>
              <a:rPr lang="mi-NZ"/>
              <a:t>Second level</a:t>
            </a:r>
          </a:p>
          <a:p>
            <a:pPr lvl="2"/>
            <a:r>
              <a:rPr lang="mi-NZ"/>
              <a:t>Third level</a:t>
            </a:r>
          </a:p>
          <a:p>
            <a:pPr lvl="3"/>
            <a:r>
              <a:rPr lang="mi-NZ"/>
              <a:t>Fourth level</a:t>
            </a:r>
          </a:p>
          <a:p>
            <a:pPr lvl="4"/>
            <a:r>
              <a:rPr lang="mi-NZ"/>
              <a:t>Fifth level</a:t>
            </a:r>
            <a:endParaRPr lang="en-US"/>
          </a:p>
        </p:txBody>
      </p:sp>
      <p:sp>
        <p:nvSpPr>
          <p:cNvPr id="4" name="Content Placeholder 3"/>
          <p:cNvSpPr>
            <a:spLocks noGrp="1"/>
          </p:cNvSpPr>
          <p:nvPr>
            <p:ph sz="half" idx="2"/>
          </p:nvPr>
        </p:nvSpPr>
        <p:spPr>
          <a:xfrm>
            <a:off x="6321875" y="1224043"/>
            <a:ext cx="5492776" cy="3461642"/>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mi-NZ"/>
              <a:t>Click to edit Master text styles</a:t>
            </a:r>
          </a:p>
          <a:p>
            <a:pPr lvl="1"/>
            <a:r>
              <a:rPr lang="mi-NZ"/>
              <a:t>Second level</a:t>
            </a:r>
          </a:p>
          <a:p>
            <a:pPr lvl="2"/>
            <a:r>
              <a:rPr lang="mi-NZ"/>
              <a:t>Third level</a:t>
            </a:r>
          </a:p>
          <a:p>
            <a:pPr lvl="3"/>
            <a:r>
              <a:rPr lang="mi-NZ"/>
              <a:t>Fourth level</a:t>
            </a:r>
          </a:p>
          <a:p>
            <a:pPr lvl="4"/>
            <a:r>
              <a:rPr lang="mi-NZ"/>
              <a:t>Fifth level</a:t>
            </a:r>
            <a:endParaRPr lang="en-US"/>
          </a:p>
        </p:txBody>
      </p:sp>
      <p:sp>
        <p:nvSpPr>
          <p:cNvPr id="5" name="Date Placeholder 4"/>
          <p:cNvSpPr>
            <a:spLocks noGrp="1"/>
          </p:cNvSpPr>
          <p:nvPr>
            <p:ph type="dt" sz="half" idx="10"/>
          </p:nvPr>
        </p:nvSpPr>
        <p:spPr/>
        <p:txBody>
          <a:bodyPr/>
          <a:lstStyle/>
          <a:p>
            <a:fld id="{FAF3B05B-97D7-479C-AB0A-6C62C7458BB2}" type="datetime1">
              <a:rPr lang="en-US" smtClean="0"/>
              <a:pPr/>
              <a:t>17-Aug-17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338834941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280106"/>
            <a:ext cx="11192828" cy="1165754"/>
          </a:xfrm>
        </p:spPr>
        <p:txBody>
          <a:bodyPr/>
          <a:lstStyle>
            <a:lvl1pPr>
              <a:defRPr/>
            </a:lvl1pPr>
          </a:lstStyle>
          <a:p>
            <a:r>
              <a:rPr lang="mi-NZ"/>
              <a:t>Click to edit Master title style</a:t>
            </a:r>
            <a:endParaRPr lang="en-US"/>
          </a:p>
        </p:txBody>
      </p:sp>
      <p:sp>
        <p:nvSpPr>
          <p:cNvPr id="3" name="Text Placeholder 2"/>
          <p:cNvSpPr>
            <a:spLocks noGrp="1"/>
          </p:cNvSpPr>
          <p:nvPr>
            <p:ph type="body" idx="1"/>
          </p:nvPr>
        </p:nvSpPr>
        <p:spPr>
          <a:xfrm>
            <a:off x="621824" y="1565673"/>
            <a:ext cx="5494936" cy="652499"/>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mi-NZ"/>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mi-NZ"/>
              <a:t>Click to edit Master text styles</a:t>
            </a:r>
          </a:p>
          <a:p>
            <a:pPr lvl="1"/>
            <a:r>
              <a:rPr lang="mi-NZ"/>
              <a:t>Second level</a:t>
            </a:r>
          </a:p>
          <a:p>
            <a:pPr lvl="2"/>
            <a:r>
              <a:rPr lang="mi-NZ"/>
              <a:t>Third level</a:t>
            </a:r>
          </a:p>
          <a:p>
            <a:pPr lvl="3"/>
            <a:r>
              <a:rPr lang="mi-NZ"/>
              <a:t>Fourth level</a:t>
            </a:r>
          </a:p>
          <a:p>
            <a:pPr lvl="4"/>
            <a:r>
              <a:rPr lang="mi-NZ"/>
              <a:t>Fifth level</a:t>
            </a:r>
            <a:endParaRPr lang="en-US"/>
          </a:p>
        </p:txBody>
      </p:sp>
      <p:sp>
        <p:nvSpPr>
          <p:cNvPr id="5" name="Text Placeholder 4"/>
          <p:cNvSpPr>
            <a:spLocks noGrp="1"/>
          </p:cNvSpPr>
          <p:nvPr>
            <p:ph type="body" sz="quarter" idx="3"/>
          </p:nvPr>
        </p:nvSpPr>
        <p:spPr>
          <a:xfrm>
            <a:off x="6317558" y="1565673"/>
            <a:ext cx="5497095" cy="652499"/>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mi-NZ"/>
              <a:t>Click to edit Master text styles</a:t>
            </a:r>
          </a:p>
        </p:txBody>
      </p:sp>
      <p:sp>
        <p:nvSpPr>
          <p:cNvPr id="6" name="Content Placeholder 5"/>
          <p:cNvSpPr>
            <a:spLocks noGrp="1"/>
          </p:cNvSpPr>
          <p:nvPr>
            <p:ph sz="quarter" idx="4"/>
          </p:nvPr>
        </p:nvSpPr>
        <p:spPr>
          <a:xfrm>
            <a:off x="6317558" y="2218171"/>
            <a:ext cx="5497095" cy="402994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mi-NZ"/>
              <a:t>Click to edit Master text styles</a:t>
            </a:r>
          </a:p>
          <a:p>
            <a:pPr lvl="1"/>
            <a:r>
              <a:rPr lang="mi-NZ"/>
              <a:t>Second level</a:t>
            </a:r>
          </a:p>
          <a:p>
            <a:pPr lvl="2"/>
            <a:r>
              <a:rPr lang="mi-NZ"/>
              <a:t>Third level</a:t>
            </a:r>
          </a:p>
          <a:p>
            <a:pPr lvl="3"/>
            <a:r>
              <a:rPr lang="mi-NZ"/>
              <a:t>Fourth level</a:t>
            </a:r>
          </a:p>
          <a:p>
            <a:pPr lvl="4"/>
            <a:r>
              <a:rPr lang="mi-NZ"/>
              <a:t>Fifth level</a:t>
            </a:r>
            <a:endParaRPr lang="en-US"/>
          </a:p>
        </p:txBody>
      </p:sp>
      <p:sp>
        <p:nvSpPr>
          <p:cNvPr id="7" name="Date Placeholder 6"/>
          <p:cNvSpPr>
            <a:spLocks noGrp="1"/>
          </p:cNvSpPr>
          <p:nvPr>
            <p:ph type="dt" sz="half" idx="10"/>
          </p:nvPr>
        </p:nvSpPr>
        <p:spPr/>
        <p:txBody>
          <a:bodyPr/>
          <a:lstStyle/>
          <a:p>
            <a:fld id="{5C74C5AF-E058-4571-96AC-86D3C41FD22F}" type="datetime1">
              <a:rPr lang="en-US" smtClean="0"/>
              <a:pPr/>
              <a:t>17-Aug-17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201005227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i-NZ"/>
              <a:t>Click to edit Master title style</a:t>
            </a:r>
            <a:endParaRPr lang="en-US"/>
          </a:p>
        </p:txBody>
      </p:sp>
      <p:sp>
        <p:nvSpPr>
          <p:cNvPr id="3" name="Date Placeholder 2"/>
          <p:cNvSpPr>
            <a:spLocks noGrp="1"/>
          </p:cNvSpPr>
          <p:nvPr>
            <p:ph type="dt" sz="half" idx="10"/>
          </p:nvPr>
        </p:nvSpPr>
        <p:spPr/>
        <p:txBody>
          <a:bodyPr/>
          <a:lstStyle/>
          <a:p>
            <a:fld id="{B2235F65-B8A1-472A-AF94-F5BB2BE40C3F}" type="datetime1">
              <a:rPr lang="en-US" smtClean="0"/>
              <a:pPr/>
              <a:t>17-Aug-17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507960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8" y="2849190"/>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3BB7A-60D9-4C28-A403-47C1A06873A5}" type="datetime1">
              <a:rPr lang="en-US" smtClean="0"/>
              <a:pPr/>
              <a:t>17-Aug-17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6685482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6" y="278485"/>
            <a:ext cx="4091515" cy="1185184"/>
          </a:xfrm>
        </p:spPr>
        <p:txBody>
          <a:bodyPr anchor="b"/>
          <a:lstStyle>
            <a:lvl1pPr algn="l">
              <a:defRPr sz="2720" b="1"/>
            </a:lvl1pPr>
          </a:lstStyle>
          <a:p>
            <a:r>
              <a:rPr lang="mi-NZ"/>
              <a:t>Click to edit Master title style</a:t>
            </a:r>
            <a:endParaRPr lang="en-US"/>
          </a:p>
        </p:txBody>
      </p:sp>
      <p:sp>
        <p:nvSpPr>
          <p:cNvPr id="3" name="Content Placeholder 2"/>
          <p:cNvSpPr>
            <a:spLocks noGrp="1"/>
          </p:cNvSpPr>
          <p:nvPr>
            <p:ph idx="1"/>
          </p:nvPr>
        </p:nvSpPr>
        <p:spPr>
          <a:xfrm>
            <a:off x="4862316" y="278487"/>
            <a:ext cx="6952335" cy="5969634"/>
          </a:xfrm>
        </p:spPr>
        <p:txBody>
          <a:bodyPr/>
          <a:lstStyle>
            <a:lvl1pPr>
              <a:defRPr sz="4352"/>
            </a:lvl1pPr>
            <a:lvl2pPr>
              <a:defRPr sz="3808"/>
            </a:lvl2pPr>
            <a:lvl3pPr>
              <a:defRPr sz="3264"/>
            </a:lvl3pPr>
            <a:lvl4pPr>
              <a:defRPr sz="2720"/>
            </a:lvl4pPr>
            <a:lvl5pPr>
              <a:defRPr sz="2720"/>
            </a:lvl5pPr>
            <a:lvl6pPr>
              <a:defRPr sz="2720"/>
            </a:lvl6pPr>
            <a:lvl7pPr>
              <a:defRPr sz="2720"/>
            </a:lvl7pPr>
            <a:lvl8pPr>
              <a:defRPr sz="2720"/>
            </a:lvl8pPr>
            <a:lvl9pPr>
              <a:defRPr sz="2720"/>
            </a:lvl9pPr>
          </a:lstStyle>
          <a:p>
            <a:pPr lvl="0"/>
            <a:r>
              <a:rPr lang="mi-NZ"/>
              <a:t>Click to edit Master text styles</a:t>
            </a:r>
          </a:p>
          <a:p>
            <a:pPr lvl="1"/>
            <a:r>
              <a:rPr lang="mi-NZ"/>
              <a:t>Second level</a:t>
            </a:r>
          </a:p>
          <a:p>
            <a:pPr lvl="2"/>
            <a:r>
              <a:rPr lang="mi-NZ"/>
              <a:t>Third level</a:t>
            </a:r>
          </a:p>
          <a:p>
            <a:pPr lvl="3"/>
            <a:r>
              <a:rPr lang="mi-NZ"/>
              <a:t>Fourth level</a:t>
            </a:r>
          </a:p>
          <a:p>
            <a:pPr lvl="4"/>
            <a:r>
              <a:rPr lang="mi-NZ"/>
              <a:t>Fifth level</a:t>
            </a:r>
            <a:endParaRPr lang="en-US"/>
          </a:p>
        </p:txBody>
      </p:sp>
      <p:sp>
        <p:nvSpPr>
          <p:cNvPr id="4" name="Text Placeholder 3"/>
          <p:cNvSpPr>
            <a:spLocks noGrp="1"/>
          </p:cNvSpPr>
          <p:nvPr>
            <p:ph type="body" sz="half" idx="2"/>
          </p:nvPr>
        </p:nvSpPr>
        <p:spPr>
          <a:xfrm>
            <a:off x="621826" y="1463671"/>
            <a:ext cx="4091515" cy="4784450"/>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mi-NZ"/>
              <a:t>Click to edit Master text styles</a:t>
            </a:r>
          </a:p>
        </p:txBody>
      </p:sp>
      <p:sp>
        <p:nvSpPr>
          <p:cNvPr id="5" name="Date Placeholder 4"/>
          <p:cNvSpPr>
            <a:spLocks noGrp="1"/>
          </p:cNvSpPr>
          <p:nvPr>
            <p:ph type="dt" sz="half" idx="10"/>
          </p:nvPr>
        </p:nvSpPr>
        <p:spPr/>
        <p:txBody>
          <a:bodyPr/>
          <a:lstStyle/>
          <a:p>
            <a:fld id="{7EF21E49-41CF-44F2-A9CE-C48E7F61693E}" type="datetime1">
              <a:rPr lang="en-US" smtClean="0"/>
              <a:pPr/>
              <a:t>17-Aug-17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8535312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7"/>
            <a:ext cx="7461885" cy="578021"/>
          </a:xfrm>
        </p:spPr>
        <p:txBody>
          <a:bodyPr anchor="b"/>
          <a:lstStyle>
            <a:lvl1pPr algn="l">
              <a:defRPr sz="2720" b="1"/>
            </a:lvl1pPr>
          </a:lstStyle>
          <a:p>
            <a:r>
              <a:rPr lang="mi-NZ"/>
              <a:t>Click to edit Master title style</a:t>
            </a:r>
            <a:endParaRPr lang="en-US"/>
          </a:p>
        </p:txBody>
      </p:sp>
      <p:sp>
        <p:nvSpPr>
          <p:cNvPr id="3" name="Picture Placeholder 2"/>
          <p:cNvSpPr>
            <a:spLocks noGrp="1"/>
          </p:cNvSpPr>
          <p:nvPr>
            <p:ph type="pic" idx="1"/>
          </p:nvPr>
        </p:nvSpPr>
        <p:spPr>
          <a:xfrm>
            <a:off x="2437636" y="624973"/>
            <a:ext cx="7461885" cy="4196715"/>
          </a:xfrm>
        </p:spPr>
        <p:txBody>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endParaRPr lang="en-US"/>
          </a:p>
        </p:txBody>
      </p:sp>
      <p:sp>
        <p:nvSpPr>
          <p:cNvPr id="4" name="Text Placeholder 3"/>
          <p:cNvSpPr>
            <a:spLocks noGrp="1"/>
          </p:cNvSpPr>
          <p:nvPr>
            <p:ph type="body" sz="half" idx="2"/>
          </p:nvPr>
        </p:nvSpPr>
        <p:spPr>
          <a:xfrm>
            <a:off x="2437636" y="5474188"/>
            <a:ext cx="7461885" cy="820885"/>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mi-NZ"/>
              <a:t>Click to edit Master text styles</a:t>
            </a:r>
          </a:p>
        </p:txBody>
      </p:sp>
      <p:sp>
        <p:nvSpPr>
          <p:cNvPr id="5" name="Date Placeholder 4"/>
          <p:cNvSpPr>
            <a:spLocks noGrp="1"/>
          </p:cNvSpPr>
          <p:nvPr>
            <p:ph type="dt" sz="half" idx="10"/>
          </p:nvPr>
        </p:nvSpPr>
        <p:spPr/>
        <p:txBody>
          <a:bodyPr/>
          <a:lstStyle/>
          <a:p>
            <a:fld id="{EBE2271D-D101-4EB8-B58A-B3D87471C75F}" type="datetime1">
              <a:rPr lang="en-US" smtClean="0"/>
              <a:pPr/>
              <a:t>17-Aug-17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38562441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mi-NZ"/>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mi-NZ"/>
              <a:t>Click to edit Master text styles</a:t>
            </a:r>
          </a:p>
          <a:p>
            <a:pPr lvl="1"/>
            <a:r>
              <a:rPr lang="mi-NZ"/>
              <a:t>Second level</a:t>
            </a:r>
          </a:p>
          <a:p>
            <a:pPr lvl="2"/>
            <a:r>
              <a:rPr lang="mi-NZ"/>
              <a:t>Third level</a:t>
            </a:r>
          </a:p>
          <a:p>
            <a:pPr lvl="3"/>
            <a:r>
              <a:rPr lang="mi-NZ"/>
              <a:t>Fourth level</a:t>
            </a:r>
          </a:p>
          <a:p>
            <a:pPr lvl="4"/>
            <a:r>
              <a:rPr lang="mi-NZ"/>
              <a:t>Fifth level</a:t>
            </a:r>
            <a:endParaRPr lang="en-US"/>
          </a:p>
        </p:txBody>
      </p:sp>
      <p:sp>
        <p:nvSpPr>
          <p:cNvPr id="4" name="Date Placeholder 3"/>
          <p:cNvSpPr>
            <a:spLocks noGrp="1"/>
          </p:cNvSpPr>
          <p:nvPr>
            <p:ph type="dt" sz="half" idx="10"/>
          </p:nvPr>
        </p:nvSpPr>
        <p:spPr/>
        <p:txBody>
          <a:bodyPr/>
          <a:lstStyle/>
          <a:p>
            <a:fld id="{663B9EED-9592-402F-B263-C266898370C5}" type="datetime1">
              <a:rPr lang="en-US" smtClean="0"/>
              <a:pPr/>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289699439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10483"/>
            <a:ext cx="2798207" cy="4475201"/>
          </a:xfrm>
        </p:spPr>
        <p:txBody>
          <a:bodyPr vert="eaVert"/>
          <a:lstStyle/>
          <a:p>
            <a:r>
              <a:rPr lang="mi-NZ"/>
              <a:t>Click to edit Master title style</a:t>
            </a:r>
            <a:endParaRPr lang="en-US"/>
          </a:p>
        </p:txBody>
      </p:sp>
      <p:sp>
        <p:nvSpPr>
          <p:cNvPr id="3" name="Vertical Text Placeholder 2"/>
          <p:cNvSpPr>
            <a:spLocks noGrp="1"/>
          </p:cNvSpPr>
          <p:nvPr>
            <p:ph type="body" orient="vert" idx="1"/>
          </p:nvPr>
        </p:nvSpPr>
        <p:spPr>
          <a:xfrm>
            <a:off x="621824" y="210483"/>
            <a:ext cx="8187346" cy="4475201"/>
          </a:xfrm>
        </p:spPr>
        <p:txBody>
          <a:bodyPr vert="eaVert"/>
          <a:lstStyle/>
          <a:p>
            <a:pPr lvl="0"/>
            <a:r>
              <a:rPr lang="mi-NZ"/>
              <a:t>Click to edit Master text styles</a:t>
            </a:r>
          </a:p>
          <a:p>
            <a:pPr lvl="1"/>
            <a:r>
              <a:rPr lang="mi-NZ"/>
              <a:t>Second level</a:t>
            </a:r>
          </a:p>
          <a:p>
            <a:pPr lvl="2"/>
            <a:r>
              <a:rPr lang="mi-NZ"/>
              <a:t>Third level</a:t>
            </a:r>
          </a:p>
          <a:p>
            <a:pPr lvl="3"/>
            <a:r>
              <a:rPr lang="mi-NZ"/>
              <a:t>Fourth level</a:t>
            </a:r>
          </a:p>
          <a:p>
            <a:pPr lvl="4"/>
            <a:r>
              <a:rPr lang="mi-NZ"/>
              <a:t>Fifth level</a:t>
            </a:r>
            <a:endParaRPr lang="en-US"/>
          </a:p>
        </p:txBody>
      </p:sp>
      <p:sp>
        <p:nvSpPr>
          <p:cNvPr id="4" name="Date Placeholder 3"/>
          <p:cNvSpPr>
            <a:spLocks noGrp="1"/>
          </p:cNvSpPr>
          <p:nvPr>
            <p:ph type="dt" sz="half" idx="10"/>
          </p:nvPr>
        </p:nvSpPr>
        <p:spPr/>
        <p:txBody>
          <a:bodyPr/>
          <a:lstStyle/>
          <a:p>
            <a:fld id="{E4A88CB0-A8C9-4511-BA8E-76C2EC6B2711}" type="datetime1">
              <a:rPr lang="en-US" smtClean="0"/>
              <a:pPr/>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336089420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3954457"/>
            <a:ext cx="6399212"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1"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151623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7"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1"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
        <p:nvSpPr>
          <p:cNvPr id="5" name="Text Placeholder 4"/>
          <p:cNvSpPr>
            <a:spLocks noGrp="1"/>
          </p:cNvSpPr>
          <p:nvPr>
            <p:ph type="body" sz="quarter" idx="12" hasCustomPrompt="1"/>
          </p:nvPr>
        </p:nvSpPr>
        <p:spPr>
          <a:xfrm>
            <a:off x="274702" y="3955788"/>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0476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74637"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8"/>
          </a:xfrm>
          <a:noFill/>
        </p:spPr>
        <p:txBody>
          <a:bodyPr lIns="146304" tIns="91440" rIns="146304" bIns="91440" anchor="t" anchorCtr="0"/>
          <a:lstStyle>
            <a:lvl1pPr>
              <a:defRPr sz="6000"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3"/>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4" y="480504"/>
            <a:ext cx="2557752" cy="547906"/>
          </a:xfrm>
          <a:prstGeom prst="rect">
            <a:avLst/>
          </a:prstGeom>
        </p:spPr>
      </p:pic>
    </p:spTree>
    <p:extLst>
      <p:ext uri="{BB962C8B-B14F-4D97-AF65-F5344CB8AC3E}">
        <p14:creationId xmlns:p14="http://schemas.microsoft.com/office/powerpoint/2010/main" val="3179479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74637" y="2125663"/>
            <a:ext cx="9144000" cy="3657600"/>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7" y="2123085"/>
            <a:ext cx="9144000" cy="3663354"/>
          </a:xfrm>
          <a:noFill/>
        </p:spPr>
        <p:txBody>
          <a:bodyPr lIns="146304" tIns="91440" rIns="146304" bIns="91440" anchor="t" anchorCtr="0"/>
          <a:lstStyle>
            <a:lvl1pPr>
              <a:defRPr sz="6000" spc="-101"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37" y="3954458"/>
            <a:ext cx="9144000"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09970" y="479776"/>
            <a:ext cx="1552931" cy="332660"/>
          </a:xfrm>
          <a:prstGeom prst="rect">
            <a:avLst/>
          </a:prstGeom>
        </p:spPr>
      </p:pic>
      <p:sp>
        <p:nvSpPr>
          <p:cNvPr id="9" name="Rectangle 8"/>
          <p:cNvSpPr/>
          <p:nvPr userDrawn="1"/>
        </p:nvSpPr>
        <p:spPr bwMode="auto">
          <a:xfrm>
            <a:off x="274701" y="296898"/>
            <a:ext cx="1828845" cy="18287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35092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2050" name="Picture 2" descr="http://farm7.staticflickr.com/6105/6273407569_1541361050_o.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9944" y="-46277"/>
            <a:ext cx="12950219" cy="704080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74638" y="2125663"/>
            <a:ext cx="73152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3" y="2123925"/>
            <a:ext cx="7316787" cy="1830538"/>
          </a:xfrm>
          <a:noFill/>
        </p:spPr>
        <p:txBody>
          <a:bodyPr lIns="146304" tIns="91440" rIns="146304" bIns="91440" anchor="t" anchorCtr="0"/>
          <a:lstStyle>
            <a:lvl1pPr>
              <a:defRPr sz="6000" spc="-101" baseline="0">
                <a:gradFill>
                  <a:gsLst>
                    <a:gs pos="5833">
                      <a:srgbClr val="FFFFFF"/>
                    </a:gs>
                    <a:gs pos="18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41706535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rgbClr val="FF8C00"/>
              </a:solidFill>
            </a:endParaRPr>
          </a:p>
        </p:txBody>
      </p:sp>
      <p:sp>
        <p:nvSpPr>
          <p:cNvPr id="2" name="Title 1"/>
          <p:cNvSpPr>
            <a:spLocks noGrp="1"/>
          </p:cNvSpPr>
          <p:nvPr>
            <p:ph type="title" hasCustomPrompt="1"/>
          </p:nvPr>
        </p:nvSpPr>
        <p:spPr>
          <a:xfrm>
            <a:off x="274638" y="2849190"/>
            <a:ext cx="11887200" cy="1200329"/>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Video Title</a:t>
            </a:r>
          </a:p>
        </p:txBody>
      </p:sp>
      <p:sp>
        <p:nvSpPr>
          <p:cNvPr id="5" name="Rectangle 4"/>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4406" y="1841078"/>
            <a:ext cx="2483471" cy="584226"/>
          </a:xfrm>
          <a:prstGeom prst="rect">
            <a:avLst/>
          </a:prstGeom>
        </p:spPr>
      </p:pic>
    </p:spTree>
    <p:extLst>
      <p:ext uri="{BB962C8B-B14F-4D97-AF65-F5344CB8AC3E}">
        <p14:creationId xmlns:p14="http://schemas.microsoft.com/office/powerpoint/2010/main" val="841398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6" name="Picture 2" descr="http://farm3.staticflickr.com/2488/3903635362_ef8d4c30f0_o.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2" y="0"/>
            <a:ext cx="12436087" cy="699452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74639" y="2125663"/>
            <a:ext cx="6400800"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3957640"/>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3798875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707896"/>
            <a:ext cx="12434707" cy="9324707"/>
          </a:xfrm>
          <a:prstGeom prst="rect">
            <a:avLst/>
          </a:prstGeom>
        </p:spPr>
      </p:pic>
      <p:sp>
        <p:nvSpPr>
          <p:cNvPr id="18" name="Rectangle 17"/>
          <p:cNvSpPr/>
          <p:nvPr userDrawn="1"/>
        </p:nvSpPr>
        <p:spPr bwMode="gray">
          <a:xfrm>
            <a:off x="274639" y="2125663"/>
            <a:ext cx="5838204"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19"/>
            <a:ext cx="5839793" cy="1830538"/>
          </a:xfrm>
          <a:noFill/>
        </p:spPr>
        <p:txBody>
          <a:bodyPr lIns="146304" tIns="91440" rIns="146304" bIns="91440" anchor="t" anchorCtr="0"/>
          <a:lstStyle>
            <a:lvl1pPr>
              <a:defRPr sz="6000" spc="-101" baseline="0">
                <a:gradFill>
                  <a:gsLst>
                    <a:gs pos="5833">
                      <a:srgbClr val="FFFFFF"/>
                    </a:gs>
                    <a:gs pos="18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1612146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ackgroundRemoval t="0" b="100000" l="0" r="100000">
                        <a14:foregroundMark x1="29600" y1="76800" x2="6400" y2="90667"/>
                        <a14:foregroundMark x1="68400" y1="85867" x2="90400" y2="91600"/>
                      </a14:backgroundRemoval>
                    </a14:imgEffect>
                  </a14:imgLayer>
                </a14:imgProps>
              </a:ext>
              <a:ext uri="{28A0092B-C50C-407E-A947-70E740481C1C}">
                <a14:useLocalDpi xmlns:a14="http://schemas.microsoft.com/office/drawing/2010/main" val="0"/>
              </a:ext>
            </a:extLst>
          </a:blip>
          <a:srcRect/>
          <a:stretch>
            <a:fillRect/>
          </a:stretch>
        </p:blipFill>
        <p:spPr bwMode="auto">
          <a:xfrm>
            <a:off x="4316542" y="-4608"/>
            <a:ext cx="8119934" cy="8118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userDrawn="1"/>
        </p:nvSpPr>
        <p:spPr bwMode="gray">
          <a:xfrm>
            <a:off x="274639" y="2125663"/>
            <a:ext cx="5838204" cy="36576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7" cy="1830538"/>
          </a:xfrm>
          <a:noFill/>
        </p:spPr>
        <p:txBody>
          <a:bodyPr lIns="146304" tIns="91440" rIns="146304" bIns="91440" anchor="t" anchorCtr="0"/>
          <a:lstStyle>
            <a:lvl1pPr>
              <a:defRPr sz="6000" spc="-101"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73050" y="3957640"/>
            <a:ext cx="7316787"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Click to edit Master text</a:t>
            </a:r>
          </a:p>
        </p:txBody>
      </p:sp>
      <p:sp>
        <p:nvSpPr>
          <p:cNvPr id="12" name="Rectangle 11"/>
          <p:cNvSpPr/>
          <p:nvPr userDrawn="1"/>
        </p:nvSpPr>
        <p:spPr bwMode="gray">
          <a:xfrm>
            <a:off x="274702" y="296898"/>
            <a:ext cx="1828781" cy="182878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412626" y="1540882"/>
            <a:ext cx="1552931" cy="332660"/>
          </a:xfrm>
          <a:prstGeom prst="rect">
            <a:avLst/>
          </a:prstGeom>
        </p:spPr>
      </p:pic>
    </p:spTree>
    <p:extLst>
      <p:ext uri="{BB962C8B-B14F-4D97-AF65-F5344CB8AC3E}">
        <p14:creationId xmlns:p14="http://schemas.microsoft.com/office/powerpoint/2010/main" val="3076952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183263" y="3040067"/>
            <a:ext cx="7315200" cy="2743200"/>
          </a:xfrm>
          <a:noFill/>
        </p:spPr>
        <p:txBody>
          <a:bodyPr lIns="146304" tIns="91440" rIns="146304" bIns="91440" anchor="t" anchorCtr="0"/>
          <a:lstStyle>
            <a:lvl1pPr>
              <a:defRPr sz="6600" spc="-101" baseline="0">
                <a:gradFill>
                  <a:gsLst>
                    <a:gs pos="0">
                      <a:srgbClr val="FFFFFF"/>
                    </a:gs>
                    <a:gs pos="100000">
                      <a:srgbClr val="FFFFFF"/>
                    </a:gs>
                  </a:gsLst>
                  <a:lin ang="5400000" scaled="0"/>
                </a:gradFill>
              </a:defRPr>
            </a:lvl1pPr>
          </a:lstStyle>
          <a:p>
            <a:r>
              <a:rPr lang="en-US" dirty="0"/>
              <a:t>Leadership</a:t>
            </a:r>
            <a:br>
              <a:rPr lang="en-US" dirty="0"/>
            </a:br>
            <a:r>
              <a:rPr lang="en-US" dirty="0"/>
              <a:t>in a new era</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458333" y="480503"/>
            <a:ext cx="1552931" cy="332660"/>
          </a:xfrm>
          <a:prstGeom prst="rect">
            <a:avLst/>
          </a:prstGeom>
        </p:spPr>
      </p:pic>
    </p:spTree>
    <p:extLst>
      <p:ext uri="{BB962C8B-B14F-4D97-AF65-F5344CB8AC3E}">
        <p14:creationId xmlns:p14="http://schemas.microsoft.com/office/powerpoint/2010/main" val="2526718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4"/>
            <a:ext cx="10058400"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65620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11"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4"/>
            <a:ext cx="10056812" cy="2751698"/>
          </a:xfrm>
          <a:noFill/>
        </p:spPr>
        <p:txBody>
          <a:bodyPr tIns="91440" bIns="91440" anchor="t" anchorCtr="0"/>
          <a:lstStyle>
            <a:lvl1pPr>
              <a:defRPr sz="7199" spc="-101"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013326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4988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2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800"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9943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148693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1" y="1212849"/>
            <a:ext cx="12436475" cy="578167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p:nvPr>
        </p:nvSpPr>
        <p:spPr>
          <a:xfrm>
            <a:off x="5857875" y="0"/>
            <a:ext cx="6578600" cy="6994525"/>
          </a:xfrm>
        </p:spPr>
        <p:txBody>
          <a:bodyPr anchor="ctr"/>
          <a:lstStyle>
            <a:lvl1pPr marL="0" indent="0" algn="ctr">
              <a:buNone/>
              <a:defRPr/>
            </a:lvl1pPr>
          </a:lstStyle>
          <a:p>
            <a:endParaRPr lang="en-AU"/>
          </a:p>
        </p:txBody>
      </p:sp>
      <p:sp>
        <p:nvSpPr>
          <p:cNvPr id="2" name="Title 1"/>
          <p:cNvSpPr>
            <a:spLocks noGrp="1"/>
          </p:cNvSpPr>
          <p:nvPr>
            <p:ph type="title" hasCustomPrompt="1"/>
          </p:nvPr>
        </p:nvSpPr>
        <p:spPr>
          <a:xfrm>
            <a:off x="299858" y="479425"/>
            <a:ext cx="5285745" cy="1217637"/>
          </a:xfrm>
        </p:spPr>
        <p:txBody>
          <a:bodyPr wrap="square" anchor="b">
            <a:noAutofit/>
          </a:bodyPr>
          <a:lstStyle>
            <a:lvl1pPr>
              <a:lnSpc>
                <a:spcPct val="80000"/>
              </a:lnSpc>
              <a:defRPr lang="en-US" sz="4800"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50/50 photo layout title here</a:t>
            </a:r>
          </a:p>
        </p:txBody>
      </p:sp>
      <p:sp>
        <p:nvSpPr>
          <p:cNvPr id="5" name="Title 1"/>
          <p:cNvSpPr txBox="1">
            <a:spLocks/>
          </p:cNvSpPr>
          <p:nvPr userDrawn="1"/>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dirty="0"/>
          </a:p>
        </p:txBody>
      </p:sp>
      <p:sp>
        <p:nvSpPr>
          <p:cNvPr id="9" name="Text Placeholder 10"/>
          <p:cNvSpPr>
            <a:spLocks noGrp="1"/>
          </p:cNvSpPr>
          <p:nvPr>
            <p:ph type="body" sz="quarter" idx="12"/>
          </p:nvPr>
        </p:nvSpPr>
        <p:spPr>
          <a:xfrm>
            <a:off x="457200" y="1841078"/>
            <a:ext cx="5303838" cy="4856585"/>
          </a:xfrm>
        </p:spPr>
        <p:txBody>
          <a:bodyPr lIns="36000" tIns="146304" rIns="182880" bIns="146304">
            <a:noAutofit/>
          </a:bodyPr>
          <a:lstStyle>
            <a:lvl1pPr marL="0" indent="0">
              <a:buNone/>
              <a:defRPr sz="2400">
                <a:solidFill>
                  <a:schemeClr val="tx1"/>
                </a:solidFill>
                <a:latin typeface="+mj-lt"/>
              </a:defRPr>
            </a:lvl1pPr>
          </a:lstStyle>
          <a:p>
            <a:pPr lvl="0"/>
            <a:r>
              <a:rPr lang="en-US" dirty="0"/>
              <a:t>Edit Master text styles</a:t>
            </a:r>
          </a:p>
        </p:txBody>
      </p:sp>
      <p:pic>
        <p:nvPicPr>
          <p:cNvPr id="8" name="Picture 7" descr="Ignite_logos-02.eps"/>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62653" y="6233566"/>
            <a:ext cx="2185320" cy="728440"/>
          </a:xfrm>
          <a:prstGeom prst="rect">
            <a:avLst/>
          </a:prstGeom>
        </p:spPr>
      </p:pic>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86" indent="0">
              <a:buNone/>
              <a:defRPr/>
            </a:lvl3pPr>
            <a:lvl4pPr marL="457170" indent="0">
              <a:buNone/>
              <a:defRPr/>
            </a:lvl4pPr>
            <a:lvl5pPr marL="6857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493458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59483"/>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45953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159483"/>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317684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315248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49"/>
            <a:ext cx="5486399" cy="2535120"/>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0" indent="0">
              <a:buNone/>
              <a:tabLst/>
              <a:defRPr sz="2000"/>
            </a:lvl3pPr>
            <a:lvl4pPr marL="460345" indent="0">
              <a:buNone/>
              <a:defRPr/>
            </a:lvl4pPr>
            <a:lvl5pPr marL="6857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513536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2783"/>
          </a:xfrm>
        </p:spPr>
        <p:txBody>
          <a:bodyPr wrap="square">
            <a:spAutoFit/>
          </a:bodyPr>
          <a:lstStyle>
            <a:lvl1pPr marL="287320" indent="-287320">
              <a:spcBef>
                <a:spcPts val="1224"/>
              </a:spcBef>
              <a:buClr>
                <a:schemeClr val="tx1"/>
              </a:buClr>
              <a:buFont typeface="Arial" pitchFamily="34" charset="0"/>
              <a:buChar char="•"/>
              <a:defRPr sz="36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320" indent="-287320">
              <a:spcBef>
                <a:spcPts val="1224"/>
              </a:spcBef>
              <a:buClr>
                <a:schemeClr val="tx1"/>
              </a:buClr>
              <a:buFont typeface="Arial" pitchFamily="34" charset="0"/>
              <a:buChar char="•"/>
              <a:defRPr sz="3600"/>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319886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602783"/>
          </a:xfrm>
        </p:spPr>
        <p:txBody>
          <a:bodyPr wrap="square">
            <a:sp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1" y="1212850"/>
            <a:ext cx="5486399" cy="2602783"/>
          </a:xfrm>
        </p:spPr>
        <p:txBody>
          <a:bodyPr wrap="square">
            <a:spAutoFit/>
          </a:bodyPr>
          <a:lstStyle>
            <a:lvl1pPr marL="287320" indent="-287320">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31" indent="-233179">
              <a:defRPr sz="2400"/>
            </a:lvl2pPr>
            <a:lvl3pPr marL="699539" indent="-168407">
              <a:tabLst/>
              <a:defRPr sz="2000"/>
            </a:lvl3pPr>
            <a:lvl4pPr marL="880900" indent="-181362">
              <a:defRPr/>
            </a:lvl4pPr>
            <a:lvl5pPr marL="1049308" indent="-16840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462411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42465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56021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77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 name="Rectangle 2"/>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 name="Picture 4" descr="MSFT_logo_c_C-Gray_D_C-Gray_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spTree>
    <p:extLst>
      <p:ext uri="{BB962C8B-B14F-4D97-AF65-F5344CB8AC3E}">
        <p14:creationId xmlns:p14="http://schemas.microsoft.com/office/powerpoint/2010/main" val="243733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87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828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411"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7"/>
            <a:ext cx="11887199" cy="206252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530"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6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09"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2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356863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510095"/>
          </a:xfrm>
          <a:prstGeom prst="rect">
            <a:avLst/>
          </a:prstGeom>
        </p:spPr>
        <p:txBody>
          <a:bodyPr/>
          <a:lstStyle>
            <a:lvl1pPr marL="290494" indent="-29049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63" indent="-280969">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56" indent="-29049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42" indent="-22858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26" indent="-22858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49821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7"/>
            <a:ext cx="10571004" cy="1499290"/>
          </a:xfrm>
        </p:spPr>
        <p:txBody>
          <a:bodyPr/>
          <a:lstStyle/>
          <a:p>
            <a:r>
              <a:rPr lang="mi-NZ"/>
              <a:t>Click to edit Master title style</a:t>
            </a:r>
            <a:endParaRPr lang="en-US"/>
          </a:p>
        </p:txBody>
      </p:sp>
      <p:sp>
        <p:nvSpPr>
          <p:cNvPr id="3" name="Subtitle 2"/>
          <p:cNvSpPr>
            <a:spLocks noGrp="1"/>
          </p:cNvSpPr>
          <p:nvPr>
            <p:ph type="subTitle" idx="1"/>
          </p:nvPr>
        </p:nvSpPr>
        <p:spPr>
          <a:xfrm>
            <a:off x="1865471" y="3963564"/>
            <a:ext cx="8705533" cy="738536"/>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mi-NZ"/>
              <a:t>Click to edit Master subtitle style</a:t>
            </a:r>
            <a:endParaRPr lang="en-US"/>
          </a:p>
        </p:txBody>
      </p:sp>
      <p:sp>
        <p:nvSpPr>
          <p:cNvPr id="4" name="Date Placeholder 3"/>
          <p:cNvSpPr>
            <a:spLocks noGrp="1"/>
          </p:cNvSpPr>
          <p:nvPr>
            <p:ph type="dt" sz="half" idx="10"/>
          </p:nvPr>
        </p:nvSpPr>
        <p:spPr>
          <a:xfrm>
            <a:off x="621824" y="6482889"/>
            <a:ext cx="2901844" cy="372394"/>
          </a:xfrm>
          <a:prstGeom prst="rect">
            <a:avLst/>
          </a:prstGeom>
        </p:spPr>
        <p:txBody>
          <a:bodyPr/>
          <a:lstStyle/>
          <a:p>
            <a:fld id="{90869809-456B-424F-A9E2-8AE7DCB937AE}" type="datetime1">
              <a:rPr lang="en-US" smtClean="0"/>
              <a:pPr/>
              <a:t>17-Aug-17</a:t>
            </a:fld>
            <a:endParaRPr lang="en-US"/>
          </a:p>
        </p:txBody>
      </p:sp>
      <p:sp>
        <p:nvSpPr>
          <p:cNvPr id="5" name="Footer Placeholder 4"/>
          <p:cNvSpPr>
            <a:spLocks noGrp="1"/>
          </p:cNvSpPr>
          <p:nvPr>
            <p:ph type="ftr" sz="quarter" idx="11"/>
          </p:nvPr>
        </p:nvSpPr>
        <p:spPr>
          <a:xfrm>
            <a:off x="4249129" y="6482889"/>
            <a:ext cx="3938217" cy="372394"/>
          </a:xfrm>
          <a:prstGeom prst="rect">
            <a:avLst/>
          </a:prstGeom>
        </p:spPr>
        <p:txBody>
          <a:bodyPr/>
          <a:lstStyle/>
          <a:p>
            <a:endParaRPr lang="en-US"/>
          </a:p>
        </p:txBody>
      </p:sp>
      <p:sp>
        <p:nvSpPr>
          <p:cNvPr id="6" name="Slide Number Placeholder 5"/>
          <p:cNvSpPr>
            <a:spLocks noGrp="1"/>
          </p:cNvSpPr>
          <p:nvPr>
            <p:ph type="sldNum" sz="quarter" idx="12"/>
          </p:nvPr>
        </p:nvSpPr>
        <p:spPr>
          <a:xfrm>
            <a:off x="8912807" y="6482889"/>
            <a:ext cx="2901844" cy="372394"/>
          </a:xfrm>
          <a:prstGeom prst="rect">
            <a:avLst/>
          </a:prstGeom>
        </p:spPr>
        <p:txBody>
          <a:bodyPr/>
          <a:lstStyle/>
          <a:p>
            <a:fld id="{4E7CBCFD-5402-174A-916B-E82BC37CC3E7}" type="slidenum">
              <a:rPr lang="en-US" smtClean="0"/>
              <a:pPr/>
              <a:t>‹#›</a:t>
            </a:fld>
            <a:endParaRPr lang="en-US"/>
          </a:p>
        </p:txBody>
      </p:sp>
    </p:spTree>
    <p:extLst>
      <p:ext uri="{BB962C8B-B14F-4D97-AF65-F5344CB8AC3E}">
        <p14:creationId xmlns:p14="http://schemas.microsoft.com/office/powerpoint/2010/main" val="32111331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Blank Statem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1029468" y="3200623"/>
            <a:ext cx="11375537" cy="595406"/>
          </a:xfrm>
        </p:spPr>
        <p:txBody>
          <a:bodyPr/>
          <a:lstStyle>
            <a:lvl1pPr marL="0" indent="0" algn="l" defTabSz="932581" rtl="0" eaLnBrk="1" latinLnBrk="0" hangingPunct="1">
              <a:lnSpc>
                <a:spcPct val="90000"/>
              </a:lnSpc>
              <a:spcBef>
                <a:spcPct val="20000"/>
              </a:spcBef>
              <a:buClr>
                <a:srgbClr val="00DCFF"/>
              </a:buClr>
              <a:buSzPct val="90000"/>
              <a:buFont typeface="Arial" pitchFamily="34" charset="0"/>
              <a:buNone/>
              <a:defRPr lang="en-US" sz="4284" kern="1200" dirty="0">
                <a:solidFill>
                  <a:schemeClr val="tx1">
                    <a:lumMod val="75000"/>
                    <a:lumOff val="25000"/>
                    <a:alpha val="99000"/>
                  </a:schemeClr>
                </a:solidFill>
                <a:latin typeface="Segoe UI Light" pitchFamily="34" charset="0"/>
                <a:ea typeface="+mn-ea"/>
                <a:cs typeface="Segoe UI Light" pitchFamily="34" charset="0"/>
              </a:defRPr>
            </a:lvl1pPr>
          </a:lstStyle>
          <a:p>
            <a:r>
              <a:rPr lang="en-US" dirty="0"/>
              <a:t>Insert statement here</a:t>
            </a:r>
          </a:p>
        </p:txBody>
      </p:sp>
      <p:sp>
        <p:nvSpPr>
          <p:cNvPr id="4" name="Subtitle 2"/>
          <p:cNvSpPr>
            <a:spLocks noGrp="1"/>
          </p:cNvSpPr>
          <p:nvPr>
            <p:ph type="subTitle" idx="1"/>
          </p:nvPr>
        </p:nvSpPr>
        <p:spPr>
          <a:xfrm>
            <a:off x="671351" y="5790416"/>
            <a:ext cx="10450657" cy="472477"/>
          </a:xfrm>
        </p:spPr>
        <p:txBody>
          <a:bodyPr>
            <a:noAutofit/>
          </a:bodyPr>
          <a:lstStyle>
            <a:lvl1pPr marL="0" indent="0" algn="l">
              <a:lnSpc>
                <a:spcPct val="90000"/>
              </a:lnSpc>
              <a:spcBef>
                <a:spcPts val="0"/>
              </a:spcBef>
              <a:buNone/>
              <a:defRPr sz="2040" b="1" cap="all" baseline="0">
                <a:solidFill>
                  <a:schemeClr val="tx1">
                    <a:lumMod val="75000"/>
                    <a:lumOff val="25000"/>
                    <a:alpha val="99000"/>
                  </a:schemeClr>
                </a:solidFill>
              </a:defRPr>
            </a:lvl1pPr>
            <a:lvl2pPr marL="466292" indent="0" algn="ctr">
              <a:buNone/>
              <a:defRPr>
                <a:solidFill>
                  <a:schemeClr val="tx1">
                    <a:tint val="75000"/>
                  </a:schemeClr>
                </a:solidFill>
              </a:defRPr>
            </a:lvl2pPr>
            <a:lvl3pPr marL="932581" indent="0" algn="ctr">
              <a:buNone/>
              <a:defRPr>
                <a:solidFill>
                  <a:schemeClr val="tx1">
                    <a:tint val="75000"/>
                  </a:schemeClr>
                </a:solidFill>
              </a:defRPr>
            </a:lvl3pPr>
            <a:lvl4pPr marL="1398873" indent="0" algn="ctr">
              <a:buNone/>
              <a:defRPr>
                <a:solidFill>
                  <a:schemeClr val="tx1">
                    <a:tint val="75000"/>
                  </a:schemeClr>
                </a:solidFill>
              </a:defRPr>
            </a:lvl4pPr>
            <a:lvl5pPr marL="1865164" indent="0" algn="ctr">
              <a:buNone/>
              <a:defRPr>
                <a:solidFill>
                  <a:schemeClr val="tx1">
                    <a:tint val="75000"/>
                  </a:schemeClr>
                </a:solidFill>
              </a:defRPr>
            </a:lvl5pPr>
            <a:lvl6pPr marL="2331456" indent="0" algn="ctr">
              <a:buNone/>
              <a:defRPr>
                <a:solidFill>
                  <a:schemeClr val="tx1">
                    <a:tint val="75000"/>
                  </a:schemeClr>
                </a:solidFill>
              </a:defRPr>
            </a:lvl6pPr>
            <a:lvl7pPr marL="2797747" indent="0" algn="ctr">
              <a:buNone/>
              <a:defRPr>
                <a:solidFill>
                  <a:schemeClr val="tx1">
                    <a:tint val="75000"/>
                  </a:schemeClr>
                </a:solidFill>
              </a:defRPr>
            </a:lvl7pPr>
            <a:lvl8pPr marL="3264037" indent="0" algn="ctr">
              <a:buNone/>
              <a:defRPr>
                <a:solidFill>
                  <a:schemeClr val="tx1">
                    <a:tint val="75000"/>
                  </a:schemeClr>
                </a:solidFill>
              </a:defRPr>
            </a:lvl8pPr>
            <a:lvl9pPr marL="3730329" indent="0" algn="ctr">
              <a:buNone/>
              <a:defRPr>
                <a:solidFill>
                  <a:schemeClr val="tx1">
                    <a:tint val="75000"/>
                  </a:schemeClr>
                </a:solidFill>
              </a:defRPr>
            </a:lvl9pPr>
          </a:lstStyle>
          <a:p>
            <a:r>
              <a:rPr lang="en-US" dirty="0"/>
              <a:t>Click to edit Master subtitle style</a:t>
            </a:r>
          </a:p>
        </p:txBody>
      </p:sp>
      <p:sp>
        <p:nvSpPr>
          <p:cNvPr id="5" name="Text Placeholder 12"/>
          <p:cNvSpPr>
            <a:spLocks noGrp="1"/>
          </p:cNvSpPr>
          <p:nvPr>
            <p:ph type="body" sz="quarter" idx="10" hasCustomPrompt="1"/>
          </p:nvPr>
        </p:nvSpPr>
        <p:spPr>
          <a:xfrm>
            <a:off x="671351" y="6243263"/>
            <a:ext cx="5443995" cy="410690"/>
          </a:xfrm>
        </p:spPr>
        <p:txBody>
          <a:bodyPr/>
          <a:lstStyle>
            <a:lvl1pPr marL="0" indent="0">
              <a:buNone/>
              <a:defRPr sz="1632" baseline="0">
                <a:solidFill>
                  <a:schemeClr val="tx1">
                    <a:lumMod val="75000"/>
                    <a:lumOff val="25000"/>
                    <a:alpha val="99000"/>
                  </a:schemeClr>
                </a:solidFill>
              </a:defRPr>
            </a:lvl1pPr>
          </a:lstStyle>
          <a:p>
            <a:pPr lvl="0"/>
            <a:r>
              <a:rPr lang="en-US" dirty="0"/>
              <a:t>Click to edit presenter and date</a:t>
            </a:r>
          </a:p>
        </p:txBody>
      </p:sp>
    </p:spTree>
    <p:extLst>
      <p:ext uri="{BB962C8B-B14F-4D97-AF65-F5344CB8AC3E}">
        <p14:creationId xmlns:p14="http://schemas.microsoft.com/office/powerpoint/2010/main" val="38583151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2" name="Text Placeholder 12"/>
          <p:cNvSpPr>
            <a:spLocks noGrp="1"/>
          </p:cNvSpPr>
          <p:nvPr>
            <p:ph type="body" sz="quarter" idx="13" hasCustomPrompt="1"/>
          </p:nvPr>
        </p:nvSpPr>
        <p:spPr>
          <a:xfrm>
            <a:off x="621824" y="1398910"/>
            <a:ext cx="11205895" cy="310869"/>
          </a:xfrm>
        </p:spPr>
        <p:txBody>
          <a:bodyPr lIns="0" anchor="b" anchorCtr="0">
            <a:noAutofit/>
          </a:bodyPr>
          <a:lstStyle>
            <a:lvl1pPr marL="0" indent="0" algn="l">
              <a:buFont typeface="Arial" pitchFamily="34" charset="0"/>
              <a:buNone/>
              <a:defRPr sz="1632" b="1" cap="all" spc="0" baseline="0">
                <a:solidFill>
                  <a:schemeClr val="tx1">
                    <a:lumMod val="75000"/>
                    <a:lumOff val="25000"/>
                  </a:schemeClr>
                </a:solidFill>
              </a:defRPr>
            </a:lvl1pPr>
          </a:lstStyle>
          <a:p>
            <a:r>
              <a:rPr lang="en-US" dirty="0"/>
              <a:t>CLICK TO EDIT SUBTITLE</a:t>
            </a:r>
          </a:p>
        </p:txBody>
      </p:sp>
      <p:sp>
        <p:nvSpPr>
          <p:cNvPr id="16" name="Title 1"/>
          <p:cNvSpPr>
            <a:spLocks noGrp="1"/>
          </p:cNvSpPr>
          <p:nvPr>
            <p:ph type="title"/>
          </p:nvPr>
        </p:nvSpPr>
        <p:spPr>
          <a:xfrm>
            <a:off x="571960" y="254199"/>
            <a:ext cx="11255765" cy="1165754"/>
          </a:xfrm>
        </p:spPr>
        <p:txBody>
          <a:bodyPr lIns="0"/>
          <a:lstStyle>
            <a:lvl1pPr algn="l">
              <a:defRPr/>
            </a:lvl1pPr>
          </a:lstStyle>
          <a:p>
            <a:r>
              <a:rPr lang="en-US"/>
              <a:t>Click to edit Master title style</a:t>
            </a:r>
            <a:endParaRPr lang="en-US" dirty="0"/>
          </a:p>
        </p:txBody>
      </p:sp>
      <p:sp>
        <p:nvSpPr>
          <p:cNvPr id="8" name="Date Placeholder 7"/>
          <p:cNvSpPr>
            <a:spLocks noGrp="1"/>
          </p:cNvSpPr>
          <p:nvPr>
            <p:ph type="dt" sz="half" idx="15"/>
          </p:nvPr>
        </p:nvSpPr>
        <p:spPr>
          <a:xfrm>
            <a:off x="1231317" y="6450506"/>
            <a:ext cx="1245920" cy="155434"/>
          </a:xfrm>
          <a:prstGeom prst="rect">
            <a:avLst/>
          </a:prstGeom>
        </p:spPr>
        <p:txBody>
          <a:bodyPr lIns="121899" tIns="60949" rIns="121899" bIns="60949"/>
          <a:lstStyle/>
          <a:p>
            <a:fld id="{939A9784-E11C-4866-94B9-8D8EADD0446E}" type="datetimeFigureOut">
              <a:rPr lang="en-US" smtClean="0">
                <a:solidFill>
                  <a:srgbClr val="292929"/>
                </a:solidFill>
              </a:rPr>
              <a:pPr/>
              <a:t>17-Aug-17</a:t>
            </a:fld>
            <a:endParaRPr lang="en-US">
              <a:solidFill>
                <a:srgbClr val="292929"/>
              </a:solidFill>
            </a:endParaRPr>
          </a:p>
        </p:txBody>
      </p:sp>
      <p:sp>
        <p:nvSpPr>
          <p:cNvPr id="10" name="Slide Number Placeholder 9"/>
          <p:cNvSpPr>
            <a:spLocks noGrp="1"/>
          </p:cNvSpPr>
          <p:nvPr>
            <p:ph type="sldNum" sz="quarter" idx="16"/>
          </p:nvPr>
        </p:nvSpPr>
        <p:spPr>
          <a:xfrm>
            <a:off x="626614" y="6450506"/>
            <a:ext cx="526777" cy="155434"/>
          </a:xfrm>
          <a:prstGeom prst="rect">
            <a:avLst/>
          </a:prstGeom>
        </p:spPr>
        <p:txBody>
          <a:bodyPr lIns="121899" tIns="60949" rIns="121899" bIns="60949"/>
          <a:lstStyle/>
          <a:p>
            <a:fld id="{125F6646-975B-4C74-80DD-EF324C50A5E5}" type="slidenum">
              <a:rPr lang="en-US" smtClean="0">
                <a:solidFill>
                  <a:srgbClr val="292929"/>
                </a:solidFill>
              </a:rPr>
              <a:pPr/>
              <a:t>‹#›</a:t>
            </a:fld>
            <a:endParaRPr lang="en-US">
              <a:solidFill>
                <a:srgbClr val="292929"/>
              </a:solidFill>
            </a:endParaRPr>
          </a:p>
        </p:txBody>
      </p:sp>
      <p:sp>
        <p:nvSpPr>
          <p:cNvPr id="11" name="Footer Placeholder 10"/>
          <p:cNvSpPr>
            <a:spLocks noGrp="1"/>
          </p:cNvSpPr>
          <p:nvPr>
            <p:ph type="ftr" sz="quarter" idx="17"/>
          </p:nvPr>
        </p:nvSpPr>
        <p:spPr>
          <a:xfrm>
            <a:off x="626617" y="6590289"/>
            <a:ext cx="1850618" cy="131134"/>
          </a:xfrm>
          <a:prstGeom prst="rect">
            <a:avLst/>
          </a:prstGeom>
        </p:spPr>
        <p:txBody>
          <a:bodyPr lIns="121899" tIns="60949" rIns="121899" bIns="60949"/>
          <a:lstStyle/>
          <a:p>
            <a:endParaRPr lang="en-US">
              <a:solidFill>
                <a:srgbClr val="292929"/>
              </a:solidFill>
            </a:endParaRPr>
          </a:p>
        </p:txBody>
      </p:sp>
      <p:sp>
        <p:nvSpPr>
          <p:cNvPr id="13" name="Text Placeholder 3"/>
          <p:cNvSpPr>
            <a:spLocks noGrp="1"/>
          </p:cNvSpPr>
          <p:nvPr>
            <p:ph type="body" sz="half" idx="2"/>
          </p:nvPr>
        </p:nvSpPr>
        <p:spPr>
          <a:xfrm>
            <a:off x="621824" y="6061922"/>
            <a:ext cx="9741905" cy="310868"/>
          </a:xfrm>
        </p:spPr>
        <p:txBody>
          <a:bodyPr>
            <a:noAutofit/>
          </a:bodyPr>
          <a:lstStyle>
            <a:lvl1pPr marL="0" indent="0">
              <a:lnSpc>
                <a:spcPts val="1839"/>
              </a:lnSpc>
              <a:spcBef>
                <a:spcPts val="0"/>
              </a:spcBef>
              <a:spcAft>
                <a:spcPts val="0"/>
              </a:spcAft>
              <a:buNone/>
              <a:defRPr sz="1530" spc="-41" baseline="0"/>
            </a:lvl1pPr>
            <a:lvl2pPr marL="466848" indent="0">
              <a:buNone/>
              <a:defRPr sz="1224"/>
            </a:lvl2pPr>
            <a:lvl3pPr marL="933698" indent="0">
              <a:buNone/>
              <a:defRPr sz="1122"/>
            </a:lvl3pPr>
            <a:lvl4pPr marL="1400546" indent="0">
              <a:buNone/>
              <a:defRPr sz="918"/>
            </a:lvl4pPr>
            <a:lvl5pPr marL="1867394" indent="0">
              <a:buNone/>
              <a:defRPr sz="918"/>
            </a:lvl5pPr>
            <a:lvl6pPr marL="2334244" indent="0">
              <a:buNone/>
              <a:defRPr sz="918"/>
            </a:lvl6pPr>
            <a:lvl7pPr marL="2801092" indent="0">
              <a:buNone/>
              <a:defRPr sz="918"/>
            </a:lvl7pPr>
            <a:lvl8pPr marL="3267940" indent="0">
              <a:buNone/>
              <a:defRPr sz="918"/>
            </a:lvl8pPr>
            <a:lvl9pPr marL="3734789" indent="0">
              <a:buNone/>
              <a:defRPr sz="918"/>
            </a:lvl9pPr>
          </a:lstStyle>
          <a:p>
            <a:pPr lvl="0"/>
            <a:r>
              <a:rPr lang="en-US"/>
              <a:t>Click to edit Master text styles</a:t>
            </a:r>
          </a:p>
        </p:txBody>
      </p:sp>
      <p:sp>
        <p:nvSpPr>
          <p:cNvPr id="15" name="Content Placeholder 14"/>
          <p:cNvSpPr>
            <a:spLocks noGrp="1"/>
          </p:cNvSpPr>
          <p:nvPr>
            <p:ph sz="quarter" idx="18"/>
          </p:nvPr>
        </p:nvSpPr>
        <p:spPr>
          <a:xfrm>
            <a:off x="626617" y="1840924"/>
            <a:ext cx="9764443" cy="21594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56320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Walk-in_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5" y="-30645"/>
            <a:ext cx="12436480" cy="7025171"/>
          </a:xfrm>
          <a:prstGeom prst="rect">
            <a:avLst/>
          </a:prstGeom>
        </p:spPr>
      </p:pic>
      <p:grpSp>
        <p:nvGrpSpPr>
          <p:cNvPr id="7" name="Group 6"/>
          <p:cNvGrpSpPr/>
          <p:nvPr userDrawn="1"/>
        </p:nvGrpSpPr>
        <p:grpSpPr>
          <a:xfrm>
            <a:off x="-5" y="0"/>
            <a:ext cx="12436480" cy="6994525"/>
            <a:chOff x="0" y="-50610"/>
            <a:chExt cx="10972695" cy="6806327"/>
          </a:xfrm>
        </p:grpSpPr>
        <p:sp>
          <p:nvSpPr>
            <p:cNvPr id="30" name="Rectangle 29"/>
            <p:cNvSpPr/>
            <p:nvPr userDrawn="1"/>
          </p:nvSpPr>
          <p:spPr bwMode="auto">
            <a:xfrm flipH="1">
              <a:off x="0" y="296014"/>
              <a:ext cx="10972695" cy="6459702"/>
            </a:xfrm>
            <a:prstGeom prst="rect">
              <a:avLst/>
            </a:prstGeom>
            <a:gradFill flip="none" rotWithShape="1">
              <a:gsLst>
                <a:gs pos="44000">
                  <a:srgbClr val="000000">
                    <a:alpha val="0"/>
                  </a:srgbClr>
                </a:gs>
                <a:gs pos="9000">
                  <a:srgbClr val="000000">
                    <a:alpha val="81000"/>
                  </a:srgbClr>
                </a:gs>
                <a:gs pos="40000">
                  <a:srgbClr val="000000">
                    <a:alpha val="36000"/>
                  </a:srgbClr>
                </a:gs>
              </a:gsLst>
              <a:lin ang="15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userDrawn="1"/>
          </p:nvSpPr>
          <p:spPr bwMode="auto">
            <a:xfrm rot="5400000" flipV="1">
              <a:off x="-1572791" y="1522181"/>
              <a:ext cx="6806327" cy="3660746"/>
            </a:xfrm>
            <a:prstGeom prst="rect">
              <a:avLst/>
            </a:prstGeom>
            <a:gradFill flip="none" rotWithShape="1">
              <a:gsLst>
                <a:gs pos="44000">
                  <a:srgbClr val="000000">
                    <a:alpha val="0"/>
                  </a:srgbClr>
                </a:gs>
                <a:gs pos="3000">
                  <a:srgbClr val="000000">
                    <a:alpha val="46000"/>
                  </a:srgbClr>
                </a:gs>
                <a:gs pos="19000">
                  <a:srgbClr val="000000">
                    <a:alpha val="3600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userDrawn="1"/>
          </p:nvSpPr>
          <p:spPr bwMode="auto">
            <a:xfrm>
              <a:off x="3179866" y="3727979"/>
              <a:ext cx="6976556"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 name="Group 1"/>
          <p:cNvGrpSpPr/>
          <p:nvPr userDrawn="1"/>
        </p:nvGrpSpPr>
        <p:grpSpPr>
          <a:xfrm>
            <a:off x="468134" y="393320"/>
            <a:ext cx="1629404" cy="349813"/>
            <a:chOff x="468133" y="404930"/>
            <a:chExt cx="1670574" cy="358652"/>
          </a:xfrm>
        </p:grpSpPr>
        <p:pic>
          <p:nvPicPr>
            <p:cNvPr id="65" name="Picture 6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68133" y="404930"/>
              <a:ext cx="358652" cy="358652"/>
            </a:xfrm>
            <a:prstGeom prst="rect">
              <a:avLst/>
            </a:prstGeom>
          </p:spPr>
        </p:pic>
        <p:sp>
          <p:nvSpPr>
            <p:cNvPr id="66" name="Freeform 12"/>
            <p:cNvSpPr>
              <a:spLocks noEditPoints="1"/>
            </p:cNvSpPr>
            <p:nvPr userDrawn="1"/>
          </p:nvSpPr>
          <p:spPr bwMode="black">
            <a:xfrm>
              <a:off x="931559" y="460452"/>
              <a:ext cx="1207148" cy="23623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63" name="Title 1"/>
          <p:cNvSpPr>
            <a:spLocks noGrp="1"/>
          </p:cNvSpPr>
          <p:nvPr>
            <p:ph type="title" hasCustomPrompt="1"/>
          </p:nvPr>
        </p:nvSpPr>
        <p:spPr bwMode="auto">
          <a:xfrm>
            <a:off x="263951" y="3923739"/>
            <a:ext cx="11908574"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latin typeface="+mj-lt"/>
                <a:cs typeface="Segoe UI Semilight" panose="020B0402040204020203" pitchFamily="34" charset="0"/>
              </a:defRPr>
            </a:lvl1pPr>
          </a:lstStyle>
          <a:p>
            <a:pPr lvl="0"/>
            <a:r>
              <a:rPr lang="en-US"/>
              <a:t>Presentation title</a:t>
            </a:r>
          </a:p>
        </p:txBody>
      </p:sp>
      <p:sp>
        <p:nvSpPr>
          <p:cNvPr id="64" name="Text Placeholder 2"/>
          <p:cNvSpPr>
            <a:spLocks noGrp="1"/>
          </p:cNvSpPr>
          <p:nvPr>
            <p:ph type="body" sz="quarter" idx="14" hasCustomPrompt="1"/>
          </p:nvPr>
        </p:nvSpPr>
        <p:spPr bwMode="auto">
          <a:xfrm>
            <a:off x="263951" y="5741077"/>
            <a:ext cx="11908574" cy="638008"/>
          </a:xfrm>
        </p:spPr>
        <p:txBody>
          <a:bodyPr lIns="182880" tIns="109728" bIns="109728">
            <a:noAutofit/>
          </a:bodyPr>
          <a:lstStyle>
            <a:lvl1pPr marL="0" indent="0">
              <a:spcBef>
                <a:spcPts val="0"/>
              </a:spcBef>
              <a:buNone/>
              <a:defRPr sz="2800" b="0" baseline="0">
                <a:gradFill>
                  <a:gsLst>
                    <a:gs pos="84066">
                      <a:srgbClr val="FFFFFF"/>
                    </a:gs>
                    <a:gs pos="57576">
                      <a:srgbClr val="FFFFFF"/>
                    </a:gs>
                  </a:gsLst>
                  <a:lin ang="5400000" scaled="0"/>
                </a:gradFill>
                <a:latin typeface="Segoe UI" panose="020B0502040204020203" pitchFamily="34" charset="0"/>
                <a:cs typeface="Segoe UI" panose="020B0502040204020203" pitchFamily="34" charset="0"/>
              </a:defRPr>
            </a:lvl1pPr>
          </a:lstStyle>
          <a:p>
            <a:pPr lvl="0"/>
            <a:r>
              <a:rPr lang="en-US"/>
              <a:t>Presenter | Date</a:t>
            </a:r>
          </a:p>
        </p:txBody>
      </p:sp>
    </p:spTree>
    <p:extLst>
      <p:ext uri="{BB962C8B-B14F-4D97-AF65-F5344CB8AC3E}">
        <p14:creationId xmlns:p14="http://schemas.microsoft.com/office/powerpoint/2010/main" val="4970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_Section Title_Photo_1">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0083" y="1"/>
            <a:ext cx="12446558" cy="6994523"/>
            <a:chOff x="-4" y="1"/>
            <a:chExt cx="12446558" cy="6994523"/>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446555" cy="6994523"/>
            </a:xfrm>
            <a:prstGeom prst="rect">
              <a:avLst/>
            </a:prstGeom>
          </p:spPr>
        </p:pic>
        <p:sp>
          <p:nvSpPr>
            <p:cNvPr id="8" name="Rectangle 7"/>
            <p:cNvSpPr/>
            <p:nvPr userDrawn="1"/>
          </p:nvSpPr>
          <p:spPr bwMode="auto">
            <a:xfrm flipH="1">
              <a:off x="-4" y="1"/>
              <a:ext cx="12446555" cy="6994523"/>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1464499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Section Title_Photo_2">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10081" y="1"/>
            <a:ext cx="12446557" cy="6994524"/>
            <a:chOff x="-10082" y="0"/>
            <a:chExt cx="12446557" cy="6994524"/>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0"/>
              <a:ext cx="12436476" cy="6994524"/>
            </a:xfrm>
            <a:prstGeom prst="rect">
              <a:avLst/>
            </a:prstGeom>
          </p:spPr>
        </p:pic>
        <p:sp>
          <p:nvSpPr>
            <p:cNvPr id="11" name="Rectangle 10"/>
            <p:cNvSpPr/>
            <p:nvPr userDrawn="1"/>
          </p:nvSpPr>
          <p:spPr bwMode="auto">
            <a:xfrm flipH="1">
              <a:off x="-10082" y="464456"/>
              <a:ext cx="12446555" cy="6530067"/>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
        <p:nvSpPr>
          <p:cNvPr id="7" name="TextBox 6"/>
          <p:cNvSpPr txBox="1"/>
          <p:nvPr userDrawn="1"/>
        </p:nvSpPr>
        <p:spPr>
          <a:xfrm>
            <a:off x="263952" y="6272408"/>
            <a:ext cx="2647176" cy="577937"/>
          </a:xfrm>
          <a:prstGeom prst="rect">
            <a:avLst/>
          </a:prstGeom>
          <a:noFill/>
        </p:spPr>
        <p:txBody>
          <a:bodyPr wrap="none" lIns="182854" tIns="146283" rIns="91427" bIns="146283" rtlCol="0">
            <a:spAutoFit/>
          </a:bodyPr>
          <a:lstStyle/>
          <a:p>
            <a:pPr>
              <a:lnSpc>
                <a:spcPct val="90000"/>
              </a:lnSpc>
              <a:spcAft>
                <a:spcPts val="600"/>
              </a:spcAft>
            </a:pPr>
            <a:r>
              <a:rPr lang="en-US" sz="2000" b="0">
                <a:gradFill>
                  <a:gsLst>
                    <a:gs pos="2917">
                      <a:srgbClr val="D7D7D7"/>
                    </a:gs>
                    <a:gs pos="100000">
                      <a:srgbClr val="D7D7D7"/>
                    </a:gs>
                  </a:gsLst>
                  <a:lin ang="5400000" scaled="0"/>
                </a:gradFill>
                <a:latin typeface="+mj-lt"/>
                <a:cs typeface="Segoe UI Semibold" panose="020B0702040204020203" pitchFamily="34" charset="0"/>
              </a:rPr>
              <a:t>Digital</a:t>
            </a:r>
            <a:r>
              <a:rPr lang="en-US" sz="2000" b="0" baseline="0">
                <a:gradFill>
                  <a:gsLst>
                    <a:gs pos="2917">
                      <a:srgbClr val="D7D7D7"/>
                    </a:gs>
                    <a:gs pos="100000">
                      <a:srgbClr val="D7D7D7"/>
                    </a:gs>
                  </a:gsLst>
                  <a:lin ang="5400000" scaled="0"/>
                </a:gradFill>
                <a:latin typeface="+mj-lt"/>
                <a:cs typeface="Segoe UI Semibold" panose="020B0702040204020203" pitchFamily="34" charset="0"/>
              </a:rPr>
              <a:t> transformation</a:t>
            </a:r>
            <a:endParaRPr lang="en-US" sz="2000" b="0">
              <a:gradFill>
                <a:gsLst>
                  <a:gs pos="2917">
                    <a:srgbClr val="D7D7D7"/>
                  </a:gs>
                  <a:gs pos="100000">
                    <a:srgbClr val="D7D7D7"/>
                  </a:gs>
                </a:gsLst>
                <a:lin ang="5400000" scaled="0"/>
              </a:gradFill>
              <a:latin typeface="+mj-lt"/>
            </a:endParaRPr>
          </a:p>
        </p:txBody>
      </p:sp>
    </p:spTree>
    <p:extLst>
      <p:ext uri="{BB962C8B-B14F-4D97-AF65-F5344CB8AC3E}">
        <p14:creationId xmlns:p14="http://schemas.microsoft.com/office/powerpoint/2010/main" val="1513911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305550"/>
          </a:xfrm>
          <a:prstGeom prst="rect">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 name="Rectangle 2"/>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 name="Picture 4" descr="MSFT_logo_c_C-Gray_D_C-Gray_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4701" y="6305574"/>
            <a:ext cx="1800200" cy="662191"/>
          </a:xfrm>
          <a:prstGeom prst="rect">
            <a:avLst/>
          </a:prstGeom>
        </p:spPr>
      </p:pic>
    </p:spTree>
    <p:extLst>
      <p:ext uri="{BB962C8B-B14F-4D97-AF65-F5344CB8AC3E}">
        <p14:creationId xmlns:p14="http://schemas.microsoft.com/office/powerpoint/2010/main" val="4260257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4_Section Title_Photo_3">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91" y="-1"/>
            <a:ext cx="12446562" cy="6994526"/>
            <a:chOff x="-10091" y="-1"/>
            <a:chExt cx="12446562" cy="6994526"/>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val="0"/>
                </a:ext>
              </a:extLst>
            </a:blip>
            <a:srcRect t="-1"/>
            <a:stretch/>
          </p:blipFill>
          <p:spPr>
            <a:xfrm flipH="1">
              <a:off x="-4" y="-1"/>
              <a:ext cx="12436475" cy="6994525"/>
            </a:xfrm>
            <a:prstGeom prst="rect">
              <a:avLst/>
            </a:prstGeom>
          </p:spPr>
        </p:pic>
        <p:sp>
          <p:nvSpPr>
            <p:cNvPr id="11" name="Rectangle 10"/>
            <p:cNvSpPr/>
            <p:nvPr userDrawn="1"/>
          </p:nvSpPr>
          <p:spPr bwMode="auto">
            <a:xfrm flipH="1">
              <a:off x="-10091" y="169817"/>
              <a:ext cx="12446559" cy="6824708"/>
            </a:xfrm>
            <a:prstGeom prst="rect">
              <a:avLst/>
            </a:prstGeom>
            <a:gradFill flip="none" rotWithShape="1">
              <a:gsLst>
                <a:gs pos="60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lvl="0"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051541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_Section Title_Photo_4">
    <p:bg>
      <p:bgPr>
        <a:solidFill>
          <a:schemeClr val="tx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10089" y="-13063"/>
            <a:ext cx="12472303" cy="7007589"/>
            <a:chOff x="-10090" y="-13064"/>
            <a:chExt cx="12472303" cy="7007589"/>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3064"/>
              <a:ext cx="12462213" cy="7007589"/>
            </a:xfrm>
            <a:prstGeom prst="rect">
              <a:avLst/>
            </a:prstGeom>
          </p:spPr>
        </p:pic>
        <p:sp>
          <p:nvSpPr>
            <p:cNvPr id="11" name="Rectangle 10"/>
            <p:cNvSpPr/>
            <p:nvPr userDrawn="1"/>
          </p:nvSpPr>
          <p:spPr bwMode="auto">
            <a:xfrm flipH="1">
              <a:off x="-10090" y="261257"/>
              <a:ext cx="12472302" cy="6733268"/>
            </a:xfrm>
            <a:prstGeom prst="rect">
              <a:avLst/>
            </a:prstGeom>
            <a:gradFill flip="none" rotWithShape="1">
              <a:gsLst>
                <a:gs pos="52000">
                  <a:srgbClr val="000000">
                    <a:alpha val="0"/>
                  </a:srgbClr>
                </a:gs>
                <a:gs pos="0">
                  <a:srgbClr val="000000">
                    <a:alpha val="66000"/>
                  </a:srgbClr>
                </a:gs>
                <a:gs pos="29000">
                  <a:srgbClr val="000000">
                    <a:alpha val="54000"/>
                  </a:srgbClr>
                </a:gs>
              </a:gsLst>
              <a:lin ang="156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algn="ctr" defTabSz="822518" fontAlgn="base">
                <a:lnSpc>
                  <a:spcPct val="90000"/>
                </a:lnSpc>
                <a:spcBef>
                  <a:spcPct val="0"/>
                </a:spcBef>
                <a:spcAft>
                  <a:spcPct val="0"/>
                </a:spcAft>
              </a:pPr>
              <a:endParaRPr lang="en-US" sz="2117"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9193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6_Section Title_Accent Color_1">
    <p:bg>
      <p:bgPr>
        <a:solidFill>
          <a:schemeClr val="accent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18394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7_Section Title_Accent Color_2">
    <p:bg>
      <p:bgPr>
        <a:solidFill>
          <a:schemeClr val="accent2"/>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3854675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8_Section Title_Accent Color_3">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6815" y="3923739"/>
            <a:ext cx="11902848" cy="1807811"/>
          </a:xfrm>
          <a:noFill/>
        </p:spPr>
        <p:txBody>
          <a:bodyPr vert="horz" wrap="square" lIns="146304" tIns="91440" rIns="146304" bIns="0" rtlCol="0" anchor="b" anchorCtr="0">
            <a:noAutofit/>
          </a:bodyPr>
          <a:lstStyle>
            <a:lvl1pPr>
              <a:defRPr lang="en-US" sz="6599" spc="-100" dirty="0">
                <a:gradFill>
                  <a:gsLst>
                    <a:gs pos="84066">
                      <a:srgbClr val="FFFFFF"/>
                    </a:gs>
                    <a:gs pos="57576">
                      <a:srgbClr val="FFFFFF"/>
                    </a:gs>
                  </a:gsLst>
                  <a:lin ang="5400000" scaled="0"/>
                </a:gradFill>
                <a:cs typeface="Segoe UI Semilight" panose="020B0402040204020203" pitchFamily="34" charset="0"/>
              </a:defRPr>
            </a:lvl1pPr>
          </a:lstStyle>
          <a:p>
            <a:pPr marL="0" lvl="0"/>
            <a:r>
              <a:rPr lang="en-US"/>
              <a:t>Section title</a:t>
            </a:r>
          </a:p>
        </p:txBody>
      </p:sp>
    </p:spTree>
    <p:extLst>
      <p:ext uri="{BB962C8B-B14F-4D97-AF65-F5344CB8AC3E}">
        <p14:creationId xmlns:p14="http://schemas.microsoft.com/office/powerpoint/2010/main" val="402431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9_Title_and_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lIns="182880"/>
          <a:lstStyle>
            <a:lvl1pPr marL="0" indent="0">
              <a:buNone/>
              <a:defRPr sz="3999">
                <a:gradFill>
                  <a:gsLst>
                    <a:gs pos="1250">
                      <a:schemeClr val="tx2"/>
                    </a:gs>
                    <a:gs pos="99000">
                      <a:schemeClr val="tx2"/>
                    </a:gs>
                  </a:gsLst>
                  <a:lin ang="5400000" scaled="0"/>
                </a:gradFill>
                <a:latin typeface="Segoe UI Light" panose="020B0502040204020203" pitchFamily="34" charset="0"/>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83623568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0_Title_and_Text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6" name="Text Placeholder 5"/>
          <p:cNvSpPr>
            <a:spLocks noGrp="1"/>
          </p:cNvSpPr>
          <p:nvPr>
            <p:ph type="body" sz="quarter" idx="10"/>
          </p:nvPr>
        </p:nvSpPr>
        <p:spPr>
          <a:xfrm>
            <a:off x="274639" y="1212851"/>
            <a:ext cx="11887200" cy="2065355"/>
          </a:xfrm>
        </p:spPr>
        <p:txBody>
          <a:bodyPr lIns="182880"/>
          <a:lstStyle>
            <a:lvl1pPr marL="0" indent="0">
              <a:buNone/>
              <a:defRPr lang="en-US" sz="3999" kern="1200" spc="0" baseline="0" dirty="0" smtClean="0">
                <a:gradFill>
                  <a:gsLst>
                    <a:gs pos="1250">
                      <a:schemeClr val="tx2"/>
                    </a:gs>
                    <a:gs pos="99000">
                      <a:schemeClr val="tx2"/>
                    </a:gs>
                  </a:gsLst>
                  <a:lin ang="5400000" scaled="0"/>
                </a:gradFill>
                <a:latin typeface="Segoe UI Light" panose="020B0502040204020203" pitchFamily="34" charset="0"/>
                <a:ea typeface="+mn-ea"/>
                <a:cs typeface="Segoe UI Light" panose="020B0502040204020203" pitchFamily="34" charset="0"/>
              </a:defRPr>
            </a:lvl1pPr>
            <a:lvl2pPr marL="0" indent="0">
              <a:buFontTx/>
              <a:buNone/>
              <a:defRPr sz="2000"/>
            </a:lvl2pPr>
            <a:lvl3pPr marL="228557" indent="0">
              <a:buNone/>
              <a:defRPr/>
            </a:lvl3pPr>
            <a:lvl4pPr marL="457112" indent="0">
              <a:buNone/>
              <a:defRPr/>
            </a:lvl4pPr>
            <a:lvl5pPr marL="685669"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
        <p:nvSpPr>
          <p:cNvPr id="7"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155387601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1_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a:t>Click to edit Master title style</a:t>
            </a:r>
          </a:p>
        </p:txBody>
      </p:sp>
      <p:sp>
        <p:nvSpPr>
          <p:cNvPr id="5"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182522394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87949316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3_Blank_2">
    <p:bg>
      <p:bgPr>
        <a:solidFill>
          <a:schemeClr val="accent1"/>
        </a:solidFill>
        <a:effectLst/>
      </p:bgPr>
    </p:bg>
    <p:spTree>
      <p:nvGrpSpPr>
        <p:cNvPr id="1" name=""/>
        <p:cNvGrpSpPr/>
        <p:nvPr/>
      </p:nvGrpSpPr>
      <p:grpSpPr>
        <a:xfrm>
          <a:off x="0" y="0"/>
          <a:ext cx="0" cy="0"/>
          <a:chOff x="0" y="0"/>
          <a:chExt cx="0" cy="0"/>
        </a:xfrm>
      </p:grpSpPr>
      <p:sp>
        <p:nvSpPr>
          <p:cNvPr id="5"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chemeClr val="bg1"/>
                    </a:gs>
                    <a:gs pos="100000">
                      <a:schemeClr val="bg1"/>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22902383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4_Closing_Slide_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9231" y="3145040"/>
            <a:ext cx="3291840" cy="705834"/>
          </a:xfrm>
          <a:prstGeom prst="rect">
            <a:avLst/>
          </a:prstGeom>
        </p:spPr>
      </p:pic>
    </p:spTree>
    <p:extLst>
      <p:ext uri="{BB962C8B-B14F-4D97-AF65-F5344CB8AC3E}">
        <p14:creationId xmlns:p14="http://schemas.microsoft.com/office/powerpoint/2010/main" val="49910169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5_Closing_Slide_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2610817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6_Hidden_Notes_Slide">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03236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1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7"/>
          </a:xfrm>
          <a:prstGeom prst="rect">
            <a:avLst/>
          </a:prstGeom>
        </p:spPr>
      </p:pic>
      <p:sp>
        <p:nvSpPr>
          <p:cNvPr id="4" name="Rectangle 3"/>
          <p:cNvSpPr/>
          <p:nvPr userDrawn="1"/>
        </p:nvSpPr>
        <p:spPr bwMode="auto">
          <a:xfrm>
            <a:off x="0" y="2"/>
            <a:ext cx="12436475" cy="6994526"/>
          </a:xfrm>
          <a:prstGeom prst="rect">
            <a:avLst/>
          </a:prstGeom>
          <a:gradFill flip="none" rotWithShape="1">
            <a:gsLst>
              <a:gs pos="33000">
                <a:schemeClr val="accent1">
                  <a:alpha val="14000"/>
                </a:schemeClr>
              </a:gs>
              <a:gs pos="100000">
                <a:schemeClr val="accent4">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9231" y="6240963"/>
            <a:ext cx="1278510" cy="274137"/>
          </a:xfrm>
          <a:prstGeom prst="rect">
            <a:avLst/>
          </a:prstGeom>
        </p:spPr>
      </p:pic>
      <p:pic>
        <p:nvPicPr>
          <p:cNvPr id="3" name="Picture 2"/>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17695" y="331291"/>
            <a:ext cx="2391589" cy="879731"/>
          </a:xfrm>
          <a:prstGeom prst="rect">
            <a:avLst/>
          </a:prstGeom>
        </p:spPr>
      </p:pic>
    </p:spTree>
    <p:extLst>
      <p:ext uri="{BB962C8B-B14F-4D97-AF65-F5344CB8AC3E}">
        <p14:creationId xmlns:p14="http://schemas.microsoft.com/office/powerpoint/2010/main" val="2994072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469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33185" y="6683659"/>
            <a:ext cx="11426011" cy="310869"/>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98609349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p:bg bwMode="auto">
      <p:bgPr>
        <a:solidFill>
          <a:schemeClr val="bg1"/>
        </a:solidFill>
        <a:effectLst/>
      </p:bgPr>
    </p:bg>
    <p:spTree>
      <p:nvGrpSpPr>
        <p:cNvPr id="1" name=""/>
        <p:cNvGrpSpPr/>
        <p:nvPr/>
      </p:nvGrpSpPr>
      <p:grpSpPr>
        <a:xfrm>
          <a:off x="0" y="0"/>
          <a:ext cx="0" cy="0"/>
          <a:chOff x="0" y="0"/>
          <a:chExt cx="0" cy="0"/>
        </a:xfrm>
      </p:grpSpPr>
      <p:sp>
        <p:nvSpPr>
          <p:cNvPr id="2" name="McK 2. Slide Title"/>
          <p:cNvSpPr>
            <a:spLocks noGrp="1"/>
          </p:cNvSpPr>
          <p:nvPr>
            <p:ph type="title"/>
          </p:nvPr>
        </p:nvSpPr>
        <p:spPr/>
        <p:txBody>
          <a:bodyPr/>
          <a:lstStyle>
            <a:lvl1pPr>
              <a:defRPr>
                <a:latin typeface="+mj-lt"/>
                <a:ea typeface="Arial Unicode MS" pitchFamily="34" charset="-128"/>
                <a:cs typeface="Arial Unicode MS" pitchFamily="34" charset="-128"/>
              </a:defRPr>
            </a:lvl1pPr>
          </a:lstStyle>
          <a:p>
            <a:r>
              <a:rPr lang="en-US"/>
              <a:t>Click to edit Master title style</a:t>
            </a:r>
          </a:p>
        </p:txBody>
      </p:sp>
    </p:spTree>
    <p:extLst>
      <p:ext uri="{BB962C8B-B14F-4D97-AF65-F5344CB8AC3E}">
        <p14:creationId xmlns:p14="http://schemas.microsoft.com/office/powerpoint/2010/main" val="282219769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1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028537"/>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104372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2860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9674621" y="6305574"/>
            <a:ext cx="2761854" cy="688951"/>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785291811"/>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466" indent="0">
              <a:buNone/>
              <a:defRPr/>
            </a:lvl3pPr>
            <a:lvl4pPr marL="456932" indent="0">
              <a:buNone/>
              <a:defRPr/>
            </a:lvl4pPr>
            <a:lvl5pPr marL="6853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85353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544773"/>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title">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54560" y="1144706"/>
            <a:ext cx="9327356" cy="2435131"/>
          </a:xfrm>
        </p:spPr>
        <p:txBody>
          <a:bodyPr anchor="b"/>
          <a:lstStyle>
            <a:lvl1pPr algn="ctr">
              <a:defRPr sz="6117"/>
            </a:lvl1pPr>
          </a:lstStyle>
          <a:p>
            <a:r>
              <a:rPr lang="ko-KR" altLang="en-US"/>
              <a:t>마스터 제목 스타일 편집</a:t>
            </a:r>
          </a:p>
        </p:txBody>
      </p:sp>
      <p:sp>
        <p:nvSpPr>
          <p:cNvPr id="3" name="부제목 2"/>
          <p:cNvSpPr>
            <a:spLocks noGrp="1"/>
          </p:cNvSpPr>
          <p:nvPr>
            <p:ph type="subTitle" idx="1"/>
          </p:nvPr>
        </p:nvSpPr>
        <p:spPr>
          <a:xfrm>
            <a:off x="1554560" y="3673746"/>
            <a:ext cx="9327356" cy="527358"/>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ko-KR" altLang="en-US"/>
              <a:t>클릭하여 마스터 부제목 스타일 편집</a:t>
            </a:r>
          </a:p>
        </p:txBody>
      </p:sp>
      <p:sp>
        <p:nvSpPr>
          <p:cNvPr id="4" name="날짜 개체 틀 3"/>
          <p:cNvSpPr>
            <a:spLocks noGrp="1"/>
          </p:cNvSpPr>
          <p:nvPr>
            <p:ph type="dt" sz="half" idx="10"/>
          </p:nvPr>
        </p:nvSpPr>
        <p:spPr/>
        <p:txBody>
          <a:bodyPr/>
          <a:lstStyle/>
          <a:p>
            <a:fld id="{38BC4C2E-2A60-4CB3-9DD6-09E62BE804B0}" type="datetimeFigureOut">
              <a:rPr lang="ko-KR" altLang="en-US" smtClean="0"/>
              <a:t>2017-08-17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61A04BC9-BF0F-4804-B0A0-AF3F5E503384}" type="slidenum">
              <a:rPr lang="ko-KR" altLang="en-US" smtClean="0"/>
              <a:t>‹#›</a:t>
            </a:fld>
            <a:endParaRPr lang="ko-KR" altLang="en-US"/>
          </a:p>
        </p:txBody>
      </p:sp>
    </p:spTree>
    <p:extLst>
      <p:ext uri="{BB962C8B-B14F-4D97-AF65-F5344CB8AC3E}">
        <p14:creationId xmlns:p14="http://schemas.microsoft.com/office/powerpoint/2010/main" val="383423037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10332964" y="5783436"/>
            <a:ext cx="1646861" cy="91479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endParaRPr lang="en-US" sz="204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77735005"/>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Dark Full Bleed Photo w/Text L">
    <p:bg>
      <p:bgRef idx="1001">
        <a:schemeClr val="bg1"/>
      </p:bgRef>
    </p:bg>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12436475" cy="6994525"/>
          </a:xfrm>
          <a:noFill/>
        </p:spPr>
        <p:txBody>
          <a:bodyPr vert="horz" wrap="square" lIns="146304" tIns="91440" rIns="146304" bIns="91440" rtlCol="0">
            <a:noAutofit/>
          </a:bodyPr>
          <a:lstStyle>
            <a:lvl1pPr algn="r">
              <a:defRPr lang="en-US" dirty="0">
                <a:gradFill>
                  <a:gsLst>
                    <a:gs pos="70796">
                      <a:schemeClr val="tx1"/>
                    </a:gs>
                    <a:gs pos="48000">
                      <a:schemeClr val="tx1"/>
                    </a:gs>
                  </a:gsLst>
                  <a:lin ang="5400000" scaled="0"/>
                </a:gradFill>
              </a:defRPr>
            </a:lvl1pPr>
          </a:lstStyle>
          <a:p>
            <a:pPr marL="0" lvl="0" indent="0">
              <a:buNone/>
            </a:pPr>
            <a:r>
              <a:rPr lang="en-US" dirty="0"/>
              <a:t>Click icon to add picture</a:t>
            </a:r>
          </a:p>
        </p:txBody>
      </p:sp>
      <p:sp>
        <p:nvSpPr>
          <p:cNvPr id="2" name="Title 1"/>
          <p:cNvSpPr>
            <a:spLocks noGrp="1"/>
          </p:cNvSpPr>
          <p:nvPr>
            <p:ph type="title"/>
          </p:nvPr>
        </p:nvSpPr>
        <p:spPr>
          <a:xfrm>
            <a:off x="274640" y="1668149"/>
            <a:ext cx="5486399" cy="917575"/>
          </a:xfrm>
        </p:spPr>
        <p:txBody>
          <a:bodyPr/>
          <a:lstStyle/>
          <a:p>
            <a:r>
              <a:rPr lang="en-US" dirty="0"/>
              <a:t>Click to edit Master title style</a:t>
            </a:r>
          </a:p>
        </p:txBody>
      </p:sp>
      <p:sp>
        <p:nvSpPr>
          <p:cNvPr id="7" name="Text Placeholder 4"/>
          <p:cNvSpPr>
            <a:spLocks noGrp="1"/>
          </p:cNvSpPr>
          <p:nvPr>
            <p:ph type="body" sz="quarter" idx="11"/>
          </p:nvPr>
        </p:nvSpPr>
        <p:spPr>
          <a:xfrm>
            <a:off x="795490" y="5783263"/>
            <a:ext cx="4965548" cy="731837"/>
          </a:xfrm>
        </p:spPr>
        <p:txBody>
          <a:bodyPr>
            <a:noAutofit/>
          </a:bodyPr>
          <a:lstStyle>
            <a:lvl1pPr marL="0" indent="0" algn="l" defTabSz="932563" rtl="0" eaLnBrk="1" latinLnBrk="0" hangingPunct="1">
              <a:lnSpc>
                <a:spcPct val="90000"/>
              </a:lnSpc>
              <a:spcAft>
                <a:spcPts val="1199"/>
              </a:spcAft>
              <a:buNone/>
              <a:tabLst>
                <a:tab pos="111104" algn="l"/>
              </a:tabLst>
              <a:defRPr lang="en-US" sz="1399" kern="1200" spc="-10" dirty="0" smtClean="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dirty="0"/>
              <a:t>Click to edit Master text styles</a:t>
            </a:r>
          </a:p>
        </p:txBody>
      </p:sp>
      <p:sp>
        <p:nvSpPr>
          <p:cNvPr id="10" name="Text Placeholder 4"/>
          <p:cNvSpPr>
            <a:spLocks noGrp="1"/>
          </p:cNvSpPr>
          <p:nvPr>
            <p:ph type="body" sz="quarter" idx="10"/>
          </p:nvPr>
        </p:nvSpPr>
        <p:spPr>
          <a:xfrm>
            <a:off x="274638" y="4469698"/>
            <a:ext cx="5486400" cy="914400"/>
          </a:xfrm>
        </p:spPr>
        <p:txBody>
          <a:bodyPr anchor="b">
            <a:noAutofit/>
          </a:bodyPr>
          <a:lstStyle>
            <a:lvl1pPr marL="0" indent="0" algn="l" defTabSz="932563" rtl="0" eaLnBrk="1" latinLnBrk="0" hangingPunct="1">
              <a:lnSpc>
                <a:spcPct val="90000"/>
              </a:lnSpc>
              <a:spcAft>
                <a:spcPts val="1199"/>
              </a:spcAft>
              <a:buNone/>
              <a:tabLst>
                <a:tab pos="111104" algn="l"/>
              </a:tabLst>
              <a:defRPr lang="en-US" sz="2400"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378426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38BC4C2E-2A60-4CB3-9DD6-09E62BE804B0}" type="datetimeFigureOut">
              <a:rPr lang="ko-KR" altLang="en-US" smtClean="0"/>
              <a:t>2017-08-17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61A04BC9-BF0F-4804-B0A0-AF3F5E503384}" type="slidenum">
              <a:rPr lang="ko-KR" altLang="en-US" smtClean="0"/>
              <a:t>‹#›</a:t>
            </a:fld>
            <a:endParaRPr lang="ko-KR" altLang="en-US"/>
          </a:p>
        </p:txBody>
      </p:sp>
    </p:spTree>
    <p:extLst>
      <p:ext uri="{BB962C8B-B14F-4D97-AF65-F5344CB8AC3E}">
        <p14:creationId xmlns:p14="http://schemas.microsoft.com/office/powerpoint/2010/main" val="199902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6" cy="6994525"/>
          </a:xfrm>
          <a:prstGeom prst="rect">
            <a:avLst/>
          </a:prstGeom>
        </p:spPr>
      </p:pic>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sp>
        <p:nvSpPr>
          <p:cNvPr id="4" name="TextBox 3"/>
          <p:cNvSpPr txBox="1"/>
          <p:nvPr userDrawn="1"/>
        </p:nvSpPr>
        <p:spPr>
          <a:xfrm>
            <a:off x="9674621" y="6377582"/>
            <a:ext cx="2448272" cy="387798"/>
          </a:xfrm>
          <a:prstGeom prst="rect">
            <a:avLst/>
          </a:prstGeom>
          <a:noFill/>
        </p:spPr>
        <p:txBody>
          <a:bodyPr wrap="square" rtlCol="0">
            <a:spAutoFit/>
          </a:bodyPr>
          <a:lstStyle/>
          <a:p>
            <a:pPr algn="r">
              <a:lnSpc>
                <a:spcPct val="80000"/>
              </a:lnSpc>
            </a:pPr>
            <a:r>
              <a:rPr lang="en-US" sz="2400" dirty="0">
                <a:solidFill>
                  <a:schemeClr val="tx1"/>
                </a:solidFill>
                <a:latin typeface="+mj-lt"/>
              </a:rPr>
              <a:t>Microsoft</a:t>
            </a:r>
            <a:r>
              <a:rPr lang="en-US" sz="2400" dirty="0">
                <a:solidFill>
                  <a:schemeClr val="tx1"/>
                </a:solidFill>
              </a:rPr>
              <a:t> </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Ignite</a:t>
            </a:r>
            <a:endParaRPr lang="en-AU" sz="2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Title 1"/>
          <p:cNvSpPr>
            <a:spLocks noGrp="1"/>
          </p:cNvSpPr>
          <p:nvPr>
            <p:ph type="title"/>
          </p:nvPr>
        </p:nvSpPr>
        <p:spPr>
          <a:xfrm>
            <a:off x="274638" y="2849190"/>
            <a:ext cx="11887200" cy="1181862"/>
          </a:xfrm>
        </p:spPr>
        <p:txBody>
          <a:bodyPr/>
          <a:lstStyle>
            <a:lvl1pPr>
              <a:defRPr sz="7200"/>
            </a:lvl1pPr>
          </a:lstStyle>
          <a:p>
            <a:endParaRPr lang="en-US" dirty="0"/>
          </a:p>
        </p:txBody>
      </p:sp>
      <p:sp>
        <p:nvSpPr>
          <p:cNvPr id="11" name="Rectangle 10"/>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2" name="Picture 11" descr="MSFT_logo_c_C-Gray_D_C-Gray_D.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94701" y="6363463"/>
            <a:ext cx="1800200" cy="662191"/>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755C1-0896-48D8-8F60-29AD88D1F8DC}"/>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NZ"/>
          </a:p>
        </p:txBody>
      </p:sp>
      <p:sp>
        <p:nvSpPr>
          <p:cNvPr id="3" name="Subtitle 2">
            <a:extLst>
              <a:ext uri="{FF2B5EF4-FFF2-40B4-BE49-F238E27FC236}">
                <a16:creationId xmlns:a16="http://schemas.microsoft.com/office/drawing/2014/main" id="{10B8D0BB-A768-4988-8010-F6B20514FC8E}"/>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BE5F5A17-7841-447F-BBC5-671361AEE212}"/>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5" name="Footer Placeholder 4">
            <a:extLst>
              <a:ext uri="{FF2B5EF4-FFF2-40B4-BE49-F238E27FC236}">
                <a16:creationId xmlns:a16="http://schemas.microsoft.com/office/drawing/2014/main" id="{0B22C71D-CF95-4BEE-B47D-D93369FA7F21}"/>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863AFF1-E4AC-4354-8B0D-4A53E77D3D3B}"/>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348556360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6EE23-6B26-4CCE-9338-9A70FBB2463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90D66698-C727-4CC9-92DA-671DEC76446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B07C374D-7BA7-4FAF-BF27-25B91D184223}"/>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5" name="Footer Placeholder 4">
            <a:extLst>
              <a:ext uri="{FF2B5EF4-FFF2-40B4-BE49-F238E27FC236}">
                <a16:creationId xmlns:a16="http://schemas.microsoft.com/office/drawing/2014/main" id="{46B2DD50-E2D5-48CC-8342-0DAD5B1C32B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809ACF6-0B53-49FB-B8AD-4A8A1563A233}"/>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125979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7DE35-860B-4C32-B29A-EA00460F8775}"/>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EFE75C92-3F2F-4F6A-8FD7-69E0E4094F9E}"/>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60F8A1A-1A5D-4B25-BEDB-CAF158BF9F8C}"/>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5" name="Footer Placeholder 4">
            <a:extLst>
              <a:ext uri="{FF2B5EF4-FFF2-40B4-BE49-F238E27FC236}">
                <a16:creationId xmlns:a16="http://schemas.microsoft.com/office/drawing/2014/main" id="{5BC666E6-91A2-4155-BCD8-8AD3A246139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E0B1DC67-C527-4CC5-8F91-30707F7D92A8}"/>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350161216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16C0-783C-4627-ABAD-BB1ECEA4B314}"/>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89DB7557-AC39-4E9C-A4F7-3A212828AA3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F2EBF802-06AD-4A5C-9EA7-CE22BB8CB14A}"/>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3A01B796-EABD-444E-B14D-E97682F40159}"/>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6" name="Footer Placeholder 5">
            <a:extLst>
              <a:ext uri="{FF2B5EF4-FFF2-40B4-BE49-F238E27FC236}">
                <a16:creationId xmlns:a16="http://schemas.microsoft.com/office/drawing/2014/main" id="{3202A198-8EC4-4831-8C43-1F84697AC493}"/>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44600F8D-6309-4088-8D9F-10D7AF34AA68}"/>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228462776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BDE85-2856-4552-82AC-472BE7C745DF}"/>
              </a:ext>
            </a:extLst>
          </p:cNvPr>
          <p:cNvSpPr>
            <a:spLocks noGrp="1"/>
          </p:cNvSpPr>
          <p:nvPr>
            <p:ph type="title"/>
          </p:nvPr>
        </p:nvSpPr>
        <p:spPr>
          <a:xfrm>
            <a:off x="856627" y="372394"/>
            <a:ext cx="10726460" cy="1351952"/>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D315F4A6-5662-45DB-8EE6-BE4E978DD58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a:extLst>
              <a:ext uri="{FF2B5EF4-FFF2-40B4-BE49-F238E27FC236}">
                <a16:creationId xmlns:a16="http://schemas.microsoft.com/office/drawing/2014/main" id="{311DCA00-AB98-41DD-8600-CB27E1E1E61D}"/>
              </a:ext>
            </a:extLst>
          </p:cNvPr>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8B6A3492-46DB-431A-8F36-0CBB700F4BB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a:extLst>
              <a:ext uri="{FF2B5EF4-FFF2-40B4-BE49-F238E27FC236}">
                <a16:creationId xmlns:a16="http://schemas.microsoft.com/office/drawing/2014/main" id="{D78F3F1A-E50C-449E-BA0B-048145DC3E70}"/>
              </a:ext>
            </a:extLst>
          </p:cNvPr>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B56486A5-D142-40C0-ABE8-6B507EE7E5AE}"/>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8" name="Footer Placeholder 7">
            <a:extLst>
              <a:ext uri="{FF2B5EF4-FFF2-40B4-BE49-F238E27FC236}">
                <a16:creationId xmlns:a16="http://schemas.microsoft.com/office/drawing/2014/main" id="{55E5E98C-2141-45F9-84BB-5ACB0E070010}"/>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C27142A4-035B-423D-873D-5B7ACD1C0C7F}"/>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406685955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3F023-47A7-4D68-8FEB-8E086B6EE9F0}"/>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F8030F67-66DC-4723-97B3-CAC79D53F6AE}"/>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4" name="Footer Placeholder 3">
            <a:extLst>
              <a:ext uri="{FF2B5EF4-FFF2-40B4-BE49-F238E27FC236}">
                <a16:creationId xmlns:a16="http://schemas.microsoft.com/office/drawing/2014/main" id="{8D9AC15C-2E00-4A71-B1A5-9846BB5B7FB0}"/>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7ED0708C-B8BD-4756-B0FC-858DDBEE02FC}"/>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129983434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10253F-1AE7-471E-B610-2F6A6B4B8D75}"/>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3" name="Footer Placeholder 2">
            <a:extLst>
              <a:ext uri="{FF2B5EF4-FFF2-40B4-BE49-F238E27FC236}">
                <a16:creationId xmlns:a16="http://schemas.microsoft.com/office/drawing/2014/main" id="{5F164820-C542-44A7-86BD-B90C3DF6AB53}"/>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54C85F1E-01E4-4787-835F-996093355C2F}"/>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13600152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B262-C13F-471E-A3BF-9165465AFD84}"/>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6C365598-4566-4D9F-94DE-1FB0AC1F0089}"/>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39E11E31-1150-49C7-A79C-5F61962C74D1}"/>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156CFE38-E2E3-476E-BE29-BC7589F88EF8}"/>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6" name="Footer Placeholder 5">
            <a:extLst>
              <a:ext uri="{FF2B5EF4-FFF2-40B4-BE49-F238E27FC236}">
                <a16:creationId xmlns:a16="http://schemas.microsoft.com/office/drawing/2014/main" id="{C8DA4B5C-45E1-42D2-9449-1B4C6539EA3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9AA6D275-4ABE-454E-B3A3-CA746F336A5A}"/>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326584959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A100-F68E-40E2-A4AC-DF238B65193F}"/>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AF354090-4262-42AB-99DF-3B4DE3186F55}"/>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NZ"/>
          </a:p>
        </p:txBody>
      </p:sp>
      <p:sp>
        <p:nvSpPr>
          <p:cNvPr id="4" name="Text Placeholder 3">
            <a:extLst>
              <a:ext uri="{FF2B5EF4-FFF2-40B4-BE49-F238E27FC236}">
                <a16:creationId xmlns:a16="http://schemas.microsoft.com/office/drawing/2014/main" id="{6A3657A3-C4CF-4886-8709-4EE5D0FBB4C2}"/>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a:extLst>
              <a:ext uri="{FF2B5EF4-FFF2-40B4-BE49-F238E27FC236}">
                <a16:creationId xmlns:a16="http://schemas.microsoft.com/office/drawing/2014/main" id="{9B050CE9-341F-4DA9-9E72-FE60A146A76E}"/>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6" name="Footer Placeholder 5">
            <a:extLst>
              <a:ext uri="{FF2B5EF4-FFF2-40B4-BE49-F238E27FC236}">
                <a16:creationId xmlns:a16="http://schemas.microsoft.com/office/drawing/2014/main" id="{FEA5EC80-F2A8-4787-88A1-057A413CB3C6}"/>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50ABC261-9463-49DB-87D0-E6C149916866}"/>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576430573"/>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CF99-CC5F-49D4-BC0E-A8BC34729714}"/>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2828C829-6573-4FEF-BD63-560937ED78E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925558DC-6C9C-4A0E-98B7-9DBBD8CEA402}"/>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5" name="Footer Placeholder 4">
            <a:extLst>
              <a:ext uri="{FF2B5EF4-FFF2-40B4-BE49-F238E27FC236}">
                <a16:creationId xmlns:a16="http://schemas.microsoft.com/office/drawing/2014/main" id="{7C1A7B55-BA7F-457D-9F17-E378A27E14DF}"/>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2E9CA509-0C2E-4805-A921-D192A08615C9}"/>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998668437"/>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928A51-A985-4764-AF0E-5813836482A0}"/>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DDB36ED0-20B8-4AF3-972A-3BB4BAAB9603}"/>
              </a:ext>
            </a:extLst>
          </p:cNvPr>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0F5A65C-10C0-4B65-82D2-B0CBC5104682}"/>
              </a:ext>
            </a:extLst>
          </p:cNvPr>
          <p:cNvSpPr>
            <a:spLocks noGrp="1"/>
          </p:cNvSpPr>
          <p:nvPr>
            <p:ph type="dt" sz="half" idx="10"/>
          </p:nvPr>
        </p:nvSpPr>
        <p:spPr/>
        <p:txBody>
          <a:bodyPr/>
          <a:lstStyle/>
          <a:p>
            <a:fld id="{B86A4E7B-B2DB-4A4F-A4AB-BAD0C5B3B726}" type="datetimeFigureOut">
              <a:rPr lang="en-NZ" smtClean="0"/>
              <a:t>26/07/2017</a:t>
            </a:fld>
            <a:endParaRPr lang="en-NZ"/>
          </a:p>
        </p:txBody>
      </p:sp>
      <p:sp>
        <p:nvSpPr>
          <p:cNvPr id="5" name="Footer Placeholder 4">
            <a:extLst>
              <a:ext uri="{FF2B5EF4-FFF2-40B4-BE49-F238E27FC236}">
                <a16:creationId xmlns:a16="http://schemas.microsoft.com/office/drawing/2014/main" id="{9453710C-B983-40C9-A489-0CEBC5D2283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1E7A74F4-2036-4028-B80A-EDC4FFBD2710}"/>
              </a:ext>
            </a:extLst>
          </p:cNvPr>
          <p:cNvSpPr>
            <a:spLocks noGrp="1"/>
          </p:cNvSpPr>
          <p:nvPr>
            <p:ph type="sldNum" sz="quarter" idx="12"/>
          </p:nvPr>
        </p:nvSpPr>
        <p:spPr/>
        <p:txBody>
          <a:bodyPr/>
          <a:lstStyle/>
          <a:p>
            <a:fld id="{29BC31EE-F2CC-405E-B2BD-E857744DB2AD}" type="slidenum">
              <a:rPr lang="en-NZ" smtClean="0"/>
              <a:t>‹#›</a:t>
            </a:fld>
            <a:endParaRPr lang="en-NZ"/>
          </a:p>
        </p:txBody>
      </p:sp>
    </p:spTree>
    <p:extLst>
      <p:ext uri="{BB962C8B-B14F-4D97-AF65-F5344CB8AC3E}">
        <p14:creationId xmlns:p14="http://schemas.microsoft.com/office/powerpoint/2010/main" val="2585255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305574"/>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 name="Picture 2" descr="MSFT_logo_c_C-Gray_D_C-Gray_D.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94701" y="6363463"/>
            <a:ext cx="1800200" cy="662191"/>
          </a:xfrm>
          <a:prstGeom prst="rect">
            <a:avLst/>
          </a:prstGeom>
        </p:spPr>
      </p:pic>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08" y="6482889"/>
            <a:ext cx="2798207" cy="372394"/>
          </a:xfrm>
          <a:prstGeom prst="rect">
            <a:avLst/>
          </a:prstGeom>
        </p:spPr>
        <p:txBody>
          <a:bodyPr/>
          <a:lstStyle/>
          <a:p>
            <a:fld id="{9758D724-087E-4D64-A4F7-79533721E432}" type="datetimeFigureOut">
              <a:rPr lang="en-NZ" smtClean="0">
                <a:solidFill>
                  <a:prstClr val="black">
                    <a:tint val="75000"/>
                  </a:prstClr>
                </a:solidFill>
              </a:rPr>
              <a:pPr/>
              <a:t>17/08/2017</a:t>
            </a:fld>
            <a:endParaRPr lang="en-NZ">
              <a:solidFill>
                <a:prstClr val="black">
                  <a:tint val="75000"/>
                </a:prstClr>
              </a:solidFill>
            </a:endParaRPr>
          </a:p>
        </p:txBody>
      </p:sp>
      <p:sp>
        <p:nvSpPr>
          <p:cNvPr id="3" name="Footer Placeholder 2"/>
          <p:cNvSpPr>
            <a:spLocks noGrp="1"/>
          </p:cNvSpPr>
          <p:nvPr>
            <p:ph type="ftr" sz="quarter" idx="11"/>
          </p:nvPr>
        </p:nvSpPr>
        <p:spPr>
          <a:xfrm>
            <a:off x="4119583" y="6482889"/>
            <a:ext cx="4197310" cy="372394"/>
          </a:xfrm>
          <a:prstGeom prst="rect">
            <a:avLst/>
          </a:prstGeom>
        </p:spPr>
        <p:txBody>
          <a:bodyPr/>
          <a:lstStyle/>
          <a:p>
            <a:endParaRPr lang="en-NZ">
              <a:solidFill>
                <a:prstClr val="black">
                  <a:tint val="75000"/>
                </a:prstClr>
              </a:solidFill>
            </a:endParaRPr>
          </a:p>
        </p:txBody>
      </p:sp>
      <p:sp>
        <p:nvSpPr>
          <p:cNvPr id="4" name="Slide Number Placeholder 3"/>
          <p:cNvSpPr>
            <a:spLocks noGrp="1"/>
          </p:cNvSpPr>
          <p:nvPr>
            <p:ph type="sldNum" sz="quarter" idx="12"/>
          </p:nvPr>
        </p:nvSpPr>
        <p:spPr>
          <a:xfrm>
            <a:off x="8783260" y="6482889"/>
            <a:ext cx="2798207" cy="372394"/>
          </a:xfrm>
          <a:prstGeom prst="rect">
            <a:avLst/>
          </a:prstGeom>
        </p:spPr>
        <p:txBody>
          <a:bodyPr/>
          <a:lstStyle/>
          <a:p>
            <a:fld id="{85AED442-E8DF-41A1-9D25-E0DEC4E3071C}"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283753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3" name="Rectangle 2"/>
          <p:cNvSpPr/>
          <p:nvPr/>
        </p:nvSpPr>
        <p:spPr>
          <a:xfrm>
            <a:off x="0" y="2"/>
            <a:ext cx="12436475" cy="6994524"/>
          </a:xfrm>
          <a:prstGeom prst="rect">
            <a:avLst/>
          </a:prstGeom>
          <a:solidFill>
            <a:schemeClr val="bg2"/>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4394476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CE909C97-81AD-4DFB-8E1A-C74D53604092}" type="datetimeFigureOut">
              <a:rPr lang="en-US" smtClean="0"/>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25874796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09C97-81AD-4DFB-8E1A-C74D53604092}" type="datetimeFigureOut">
              <a:rPr lang="en-US" smtClean="0"/>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958273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909C97-81AD-4DFB-8E1A-C74D53604092}" type="datetimeFigureOut">
              <a:rPr lang="en-US" smtClean="0"/>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3148171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E909C97-81AD-4DFB-8E1A-C74D53604092}" type="datetimeFigureOut">
              <a:rPr lang="en-US" smtClean="0"/>
              <a:t>17-Aug-17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40505659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909C97-81AD-4DFB-8E1A-C74D53604092}" type="datetimeFigureOut">
              <a:rPr lang="en-US" smtClean="0"/>
              <a:t>17-Aug-17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141439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hidden">
          <a:xfrm>
            <a:off x="1" y="1212849"/>
            <a:ext cx="12436475" cy="578167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1"/>
            <a:ext cx="11887200" cy="4810578"/>
          </a:xfrm>
        </p:spPr>
        <p:txBody>
          <a:bodyPr/>
          <a:lstStyle>
            <a:lvl1pPr marL="0" indent="0">
              <a:buNone/>
              <a:defRPr>
                <a:solidFill>
                  <a:schemeClr val="tx1"/>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2604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E909C97-81AD-4DFB-8E1A-C74D53604092}" type="datetimeFigureOut">
              <a:rPr lang="en-US" smtClean="0"/>
              <a:t>17-Aug-17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2539275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09C97-81AD-4DFB-8E1A-C74D53604092}" type="datetimeFigureOut">
              <a:rPr lang="en-US" smtClean="0"/>
              <a:t>17-Aug-17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1054255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CE909C97-81AD-4DFB-8E1A-C74D53604092}" type="datetimeFigureOut">
              <a:rPr lang="en-US" smtClean="0"/>
              <a:t>17-Aug-17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24776940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CE909C97-81AD-4DFB-8E1A-C74D53604092}" type="datetimeFigureOut">
              <a:rPr lang="en-US" smtClean="0"/>
              <a:t>17-Aug-17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1979661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09C97-81AD-4DFB-8E1A-C74D53604092}" type="datetimeFigureOut">
              <a:rPr lang="en-US" smtClean="0"/>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3157889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E909C97-81AD-4DFB-8E1A-C74D53604092}" type="datetimeFigureOut">
              <a:rPr lang="en-US" smtClean="0"/>
              <a:t>17-Aug-17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C3AD6-7508-4236-9B7F-98A4069FF5DA}" type="slidenum">
              <a:rPr lang="en-US" smtClean="0"/>
              <a:t>‹#›</a:t>
            </a:fld>
            <a:endParaRPr lang="en-US"/>
          </a:p>
        </p:txBody>
      </p:sp>
    </p:spTree>
    <p:extLst>
      <p:ext uri="{BB962C8B-B14F-4D97-AF65-F5344CB8AC3E}">
        <p14:creationId xmlns:p14="http://schemas.microsoft.com/office/powerpoint/2010/main" val="4157368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150475" y="6122995"/>
            <a:ext cx="1828800" cy="391754"/>
          </a:xfrm>
          <a:prstGeom prst="rect">
            <a:avLst/>
          </a:prstGeom>
        </p:spPr>
      </p:pic>
      <p:pic>
        <p:nvPicPr>
          <p:cNvPr id="18" name="Picture 1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64267" y="261500"/>
            <a:ext cx="1504155" cy="4572004"/>
          </a:xfrm>
          <a:prstGeom prst="rect">
            <a:avLst/>
          </a:prstGeom>
        </p:spPr>
      </p:pic>
      <p:pic>
        <p:nvPicPr>
          <p:cNvPr id="19" name="Picture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26878" y="261501"/>
            <a:ext cx="1510046" cy="4567405"/>
          </a:xfrm>
          <a:prstGeom prst="rect">
            <a:avLst/>
          </a:prstGeom>
        </p:spPr>
      </p:pic>
      <p:pic>
        <p:nvPicPr>
          <p:cNvPr id="20" name="Picture 1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927715" y="261500"/>
            <a:ext cx="1508126" cy="4572000"/>
          </a:xfrm>
          <a:prstGeom prst="rect">
            <a:avLst/>
          </a:prstGeom>
        </p:spPr>
      </p:pic>
      <p:pic>
        <p:nvPicPr>
          <p:cNvPr id="21" name="Picture 20"/>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534113" y="261500"/>
            <a:ext cx="1504275" cy="4575476"/>
          </a:xfrm>
          <a:prstGeom prst="rect">
            <a:avLst/>
          </a:prstGeom>
        </p:spPr>
      </p:pic>
      <p:pic>
        <p:nvPicPr>
          <p:cNvPr id="22" name="Picture 21"/>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66000"/>
                    </a14:imgEffect>
                    <a14:imgEffect>
                      <a14:brightnessContrast contrast="-20000"/>
                    </a14:imgEffect>
                  </a14:imgLayer>
                </a14:imgProps>
              </a:ext>
              <a:ext uri="{28A0092B-C50C-407E-A947-70E740481C1C}">
                <a14:useLocalDpi xmlns:a14="http://schemas.microsoft.com/office/drawing/2010/main"/>
              </a:ext>
            </a:extLst>
          </a:blip>
          <a:srcRect/>
          <a:stretch/>
        </p:blipFill>
        <p:spPr>
          <a:xfrm>
            <a:off x="3097679" y="261500"/>
            <a:ext cx="1504274" cy="4572004"/>
          </a:xfrm>
          <a:prstGeom prst="rect">
            <a:avLst/>
          </a:prstGeom>
        </p:spPr>
      </p:pic>
      <p:pic>
        <p:nvPicPr>
          <p:cNvPr id="23" name="Picture 22"/>
          <p:cNvPicPr>
            <a:picLocks noChangeAspect="1"/>
          </p:cNvPicPr>
          <p:nvPr/>
        </p:nvPicPr>
        <p:blipFill rotWithShape="1">
          <a:blip r:embed="rId9" cstate="screen">
            <a:lum contrast="17000"/>
            <a:extLst>
              <a:ext uri="{28A0092B-C50C-407E-A947-70E740481C1C}">
                <a14:useLocalDpi xmlns:a14="http://schemas.microsoft.com/office/drawing/2010/main"/>
              </a:ext>
            </a:extLst>
          </a:blip>
          <a:srcRect/>
          <a:stretch/>
        </p:blipFill>
        <p:spPr>
          <a:xfrm>
            <a:off x="4661245" y="261500"/>
            <a:ext cx="1506343" cy="4572002"/>
          </a:xfrm>
          <a:prstGeom prst="rect">
            <a:avLst/>
          </a:prstGeom>
        </p:spPr>
      </p:pic>
      <p:pic>
        <p:nvPicPr>
          <p:cNvPr id="24" name="Picture 2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0" y="261500"/>
            <a:ext cx="1474823" cy="4572004"/>
          </a:xfrm>
          <a:prstGeom prst="rect">
            <a:avLst/>
          </a:prstGeom>
        </p:spPr>
      </p:pic>
      <p:pic>
        <p:nvPicPr>
          <p:cNvPr id="25" name="Picture 24"/>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796216" y="261500"/>
            <a:ext cx="1508760" cy="4572000"/>
          </a:xfrm>
          <a:prstGeom prst="rect">
            <a:avLst/>
          </a:prstGeom>
          <a:noFill/>
          <a:ln>
            <a:noFill/>
          </a:ln>
        </p:spPr>
      </p:pic>
      <p:sp>
        <p:nvSpPr>
          <p:cNvPr id="7" name="Rectangle 6"/>
          <p:cNvSpPr/>
          <p:nvPr userDrawn="1"/>
        </p:nvSpPr>
        <p:spPr bwMode="auto">
          <a:xfrm>
            <a:off x="0" y="4423711"/>
            <a:ext cx="12444800" cy="51930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4"/>
          <p:cNvSpPr>
            <a:spLocks noGrp="1"/>
          </p:cNvSpPr>
          <p:nvPr>
            <p:ph type="body" sz="quarter" idx="12" hasCustomPrompt="1"/>
          </p:nvPr>
        </p:nvSpPr>
        <p:spPr>
          <a:xfrm>
            <a:off x="276541" y="5897297"/>
            <a:ext cx="9523097" cy="622709"/>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27" name="Title 1"/>
          <p:cNvSpPr>
            <a:spLocks noGrp="1"/>
          </p:cNvSpPr>
          <p:nvPr>
            <p:ph type="title" hasCustomPrompt="1"/>
          </p:nvPr>
        </p:nvSpPr>
        <p:spPr>
          <a:xfrm>
            <a:off x="274702" y="4929639"/>
            <a:ext cx="9525832" cy="918649"/>
          </a:xfrm>
          <a:noFill/>
        </p:spPr>
        <p:txBody>
          <a:bodyPr lIns="146304" tIns="91440" rIns="146304" bIns="91440" anchor="t" anchorCtr="0"/>
          <a:lstStyle>
            <a:lvl1pPr>
              <a:defRPr sz="4799" spc="-100" baseline="0">
                <a:gradFill>
                  <a:gsLst>
                    <a:gs pos="3030">
                      <a:schemeClr val="accent1"/>
                    </a:gs>
                    <a:gs pos="23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35377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59000"/>
                    </a14:imgEffect>
                  </a14:imgLayer>
                </a14:imgProps>
              </a:ext>
              <a:ext uri="{28A0092B-C50C-407E-A947-70E740481C1C}">
                <a14:useLocalDpi xmlns:a14="http://schemas.microsoft.com/office/drawing/2010/main"/>
              </a:ext>
            </a:extLst>
          </a:blip>
          <a:srcRect b="-113"/>
          <a:stretch/>
        </p:blipFill>
        <p:spPr>
          <a:xfrm>
            <a:off x="0" y="0"/>
            <a:ext cx="12434711" cy="6994525"/>
          </a:xfrm>
          <a:prstGeom prst="rect">
            <a:avLst/>
          </a:prstGeom>
        </p:spPr>
      </p:pic>
      <p:sp>
        <p:nvSpPr>
          <p:cNvPr id="2" name="Rectangle 1"/>
          <p:cNvSpPr/>
          <p:nvPr userDrawn="1"/>
        </p:nvSpPr>
        <p:spPr bwMode="auto">
          <a:xfrm>
            <a:off x="271398" y="2125677"/>
            <a:ext cx="6404040" cy="3566160"/>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399" spc="-100" baseline="0">
                <a:gradFill>
                  <a:gsLst>
                    <a:gs pos="76768">
                      <a:srgbClr val="FFFFFF"/>
                    </a:gs>
                    <a:gs pos="53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199">
                <a:gradFill>
                  <a:gsLst>
                    <a:gs pos="76768">
                      <a:srgbClr val="FFFFFF"/>
                    </a:gs>
                    <a:gs pos="53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169815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822717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6" cy="1837298"/>
          </a:xfrm>
          <a:noFill/>
        </p:spPr>
        <p:txBody>
          <a:bodyPr lIns="146304" tIns="91440" rIns="146304" bIns="91440" anchor="t" anchorCtr="0"/>
          <a:lstStyle>
            <a:lvl1pPr>
              <a:defRPr sz="5399" spc="-100"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1569408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6401051" cy="1837298"/>
          </a:xfrm>
          <a:noFill/>
        </p:spPr>
        <p:txBody>
          <a:bodyPr lIns="146304" tIns="91440" rIns="146304" bIns="91440" anchor="t" anchorCtr="0"/>
          <a:lstStyle>
            <a:lvl1pPr>
              <a:defRPr sz="5399" spc="-100" baseline="0">
                <a:gradFill>
                  <a:gsLst>
                    <a:gs pos="3030">
                      <a:schemeClr val="tx1"/>
                    </a:gs>
                    <a:gs pos="23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0" y="6122995"/>
            <a:ext cx="1828800" cy="391754"/>
          </a:xfrm>
          <a:prstGeom prst="rect">
            <a:avLst/>
          </a:prstGeom>
        </p:spPr>
      </p:pic>
    </p:spTree>
    <p:extLst>
      <p:ext uri="{BB962C8B-B14F-4D97-AF65-F5344CB8AC3E}">
        <p14:creationId xmlns:p14="http://schemas.microsoft.com/office/powerpoint/2010/main" val="18733195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49"/>
            <a:ext cx="11887200" cy="482509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57660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3187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548044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18289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17201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6562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160878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386528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739913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8772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4804692"/>
          </a:xfrm>
        </p:spPr>
        <p:txBody>
          <a:bodyPr>
            <a:no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D83B01"/>
                </a:solidFill>
              </a:defRPr>
            </a:lvl1pPr>
          </a:lstStyle>
          <a:p>
            <a:r>
              <a:rPr lang="en-US" dirty="0"/>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55147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40142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1587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3543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520657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320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100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584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16252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18849216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13577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AU"/>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AU"/>
          </a:p>
        </p:txBody>
      </p:sp>
      <p:sp>
        <p:nvSpPr>
          <p:cNvPr id="4" name="Date Placeholder 3"/>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19763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74303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AU"/>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99181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3646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endParaRPr lang="en-AU"/>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987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1469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6256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AU"/>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80765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AU"/>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AU"/>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991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4" name="Text Placeholder 3"/>
          <p:cNvSpPr>
            <a:spLocks noGrp="1"/>
          </p:cNvSpPr>
          <p:nvPr>
            <p:ph type="body" sz="quarter" idx="10"/>
          </p:nvPr>
        </p:nvSpPr>
        <p:spPr>
          <a:xfrm>
            <a:off x="2746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4804693"/>
          </a:xfrm>
        </p:spPr>
        <p:txBody>
          <a:bodyPr wrap="square">
            <a:no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8003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83708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6DC2E9"/>
                </a:soli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240957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_Walk_in">
    <p:spTree>
      <p:nvGrpSpPr>
        <p:cNvPr id="1" name=""/>
        <p:cNvGrpSpPr/>
        <p:nvPr/>
      </p:nvGrpSpPr>
      <p:grpSpPr>
        <a:xfrm>
          <a:off x="0" y="0"/>
          <a:ext cx="0" cy="0"/>
          <a:chOff x="0" y="0"/>
          <a:chExt cx="0" cy="0"/>
        </a:xfrm>
      </p:grpSpPr>
      <p:pic>
        <p:nvPicPr>
          <p:cNvPr id="166" name="Picture 165"/>
          <p:cNvPicPr>
            <a:picLocks noChangeAspect="1"/>
          </p:cNvPicPr>
          <p:nvPr userDrawn="1"/>
        </p:nvPicPr>
        <p:blipFill rotWithShape="1">
          <a:blip r:embed="rId2">
            <a:extLst>
              <a:ext uri="{28A0092B-C50C-407E-A947-70E740481C1C}">
                <a14:useLocalDpi xmlns:a14="http://schemas.microsoft.com/office/drawing/2010/main" val="0"/>
              </a:ext>
            </a:extLst>
          </a:blip>
          <a:srcRect t="7228" r="1367" b="17573"/>
          <a:stretch/>
        </p:blipFill>
        <p:spPr>
          <a:xfrm>
            <a:off x="-1" y="0"/>
            <a:ext cx="12436476" cy="632319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5" name="TextBox 4"/>
          <p:cNvSpPr txBox="1"/>
          <p:nvPr userDrawn="1"/>
        </p:nvSpPr>
        <p:spPr>
          <a:xfrm>
            <a:off x="285005" y="3799810"/>
            <a:ext cx="8208912" cy="860319"/>
          </a:xfrm>
          <a:prstGeom prst="rect">
            <a:avLst/>
          </a:prstGeom>
          <a:noFill/>
        </p:spPr>
        <p:txBody>
          <a:bodyPr wrap="square" lIns="182854" tIns="146283" rIns="182854" bIns="146283" rtlCol="0">
            <a:spAutoFit/>
          </a:bodyPr>
          <a:lstStyle/>
          <a:p>
            <a:pPr>
              <a:lnSpc>
                <a:spcPct val="90000"/>
              </a:lnSpc>
              <a:spcAft>
                <a:spcPts val="600"/>
              </a:spcAft>
            </a:pPr>
            <a:r>
              <a:rPr lang="en-NZ" sz="3999" dirty="0">
                <a:solidFill>
                  <a:schemeClr val="bg1"/>
                </a:solidFill>
                <a:latin typeface="+mj-lt"/>
              </a:rPr>
              <a:t>Spark your future</a:t>
            </a:r>
          </a:p>
        </p:txBody>
      </p:sp>
      <p:pic>
        <p:nvPicPr>
          <p:cNvPr id="2" name="Picture 1" descr="Ignite_logos-02.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465" y="2345134"/>
            <a:ext cx="7056785" cy="2352262"/>
          </a:xfrm>
          <a:prstGeom prst="rect">
            <a:avLst/>
          </a:prstGeom>
        </p:spPr>
      </p:pic>
      <p:sp>
        <p:nvSpPr>
          <p:cNvPr id="4" name="Rectangle 3"/>
          <p:cNvSpPr/>
          <p:nvPr userDrawn="1"/>
        </p:nvSpPr>
        <p:spPr bwMode="auto">
          <a:xfrm>
            <a:off x="0" y="6305575"/>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6" name="Picture 5" descr="MSFT_logo_c_C-Gray_D_C-Gray_D.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394701" y="6305575"/>
            <a:ext cx="1800200" cy="662191"/>
          </a:xfrm>
          <a:prstGeom prst="rect">
            <a:avLst/>
          </a:prstGeom>
        </p:spPr>
      </p:pic>
      <p:pic>
        <p:nvPicPr>
          <p:cNvPr id="57" name="Picture 56" descr="IgniteOrange_Illustration_ExShortHorz_RGB.png"/>
          <p:cNvPicPr>
            <a:picLocks noChangeAspect="1"/>
          </p:cNvPicPr>
          <p:nvPr userDrawn="1"/>
        </p:nvPicPr>
        <p:blipFill rotWithShape="1">
          <a:blip r:embed="rId6">
            <a:extLst>
              <a:ext uri="{28A0092B-C50C-407E-A947-70E740481C1C}">
                <a14:useLocalDpi xmlns:a14="http://schemas.microsoft.com/office/drawing/2010/main" val="0"/>
              </a:ext>
            </a:extLst>
          </a:blip>
          <a:srcRect l="8662" t="9763" r="13747" b="34500"/>
          <a:stretch/>
        </p:blipFill>
        <p:spPr>
          <a:xfrm>
            <a:off x="0" y="0"/>
            <a:ext cx="12436475" cy="2233461"/>
          </a:xfrm>
          <a:prstGeom prst="rect">
            <a:avLst/>
          </a:prstGeom>
        </p:spPr>
      </p:pic>
      <p:pic>
        <p:nvPicPr>
          <p:cNvPr id="58" name="Picture 57"/>
          <p:cNvPicPr>
            <a:picLocks noChangeAspect="1"/>
          </p:cNvPicPr>
          <p:nvPr userDrawn="1"/>
        </p:nvPicPr>
        <p:blipFill>
          <a:blip r:embed="rId7"/>
          <a:stretch>
            <a:fillRect/>
          </a:stretch>
        </p:blipFill>
        <p:spPr>
          <a:xfrm>
            <a:off x="566415" y="2104009"/>
            <a:ext cx="2483471" cy="584226"/>
          </a:xfrm>
          <a:prstGeom prst="rect">
            <a:avLst/>
          </a:prstGeom>
        </p:spPr>
      </p:pic>
    </p:spTree>
    <p:extLst>
      <p:ext uri="{BB962C8B-B14F-4D97-AF65-F5344CB8AC3E}">
        <p14:creationId xmlns:p14="http://schemas.microsoft.com/office/powerpoint/2010/main" val="46347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63" presetClass="path" presetSubtype="0" decel="100000" fill="hold" grpId="1" nodeType="withEffect">
                                  <p:stCondLst>
                                    <p:cond delay="500"/>
                                  </p:stCondLst>
                                  <p:childTnLst>
                                    <p:animMotion origin="layout" path="M -0.04276 8.39764E-7 L 1.31478E-6 8.39764E-7 " pathEditMode="relative" rAng="0" ptsTypes="AA">
                                      <p:cBhvr>
                                        <p:cTn id="12" dur="1250" fill="hold"/>
                                        <p:tgtEl>
                                          <p:spTgt spid="5"/>
                                        </p:tgtEl>
                                        <p:attrNameLst>
                                          <p:attrName>ppt_x</p:attrName>
                                          <p:attrName>ppt_y</p:attrName>
                                        </p:attrNameLst>
                                      </p:cBhvr>
                                      <p:rCtr x="21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7" name="Picture 46"/>
          <p:cNvPicPr>
            <a:picLocks noChangeAspect="1"/>
          </p:cNvPicPr>
          <p:nvPr userDrawn="1"/>
        </p:nvPicPr>
        <p:blipFill rotWithShape="1">
          <a:blip r:embed="rId2">
            <a:extLst>
              <a:ext uri="{28A0092B-C50C-407E-A947-70E740481C1C}">
                <a14:useLocalDpi xmlns:a14="http://schemas.microsoft.com/office/drawing/2010/main" val="0"/>
              </a:ext>
            </a:extLst>
          </a:blip>
          <a:srcRect t="7228" r="1367" b="17573"/>
          <a:stretch/>
        </p:blipFill>
        <p:spPr>
          <a:xfrm>
            <a:off x="1" y="0"/>
            <a:ext cx="12436476" cy="6323195"/>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2" name="Text Placeholder 4"/>
          <p:cNvSpPr>
            <a:spLocks noGrp="1"/>
          </p:cNvSpPr>
          <p:nvPr>
            <p:ph type="body" sz="quarter" idx="13" hasCustomPrompt="1"/>
          </p:nvPr>
        </p:nvSpPr>
        <p:spPr bwMode="white">
          <a:xfrm>
            <a:off x="332934" y="3713287"/>
            <a:ext cx="7382067" cy="967314"/>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Session Code</a:t>
            </a:r>
          </a:p>
          <a:p>
            <a:pPr lvl="0"/>
            <a:r>
              <a:rPr lang="en-US" dirty="0"/>
              <a:t>Speaker Name</a:t>
            </a:r>
          </a:p>
        </p:txBody>
      </p:sp>
      <p:sp>
        <p:nvSpPr>
          <p:cNvPr id="165" name="Text Placeholder 4"/>
          <p:cNvSpPr>
            <a:spLocks noGrp="1"/>
          </p:cNvSpPr>
          <p:nvPr>
            <p:ph type="body" sz="quarter" idx="14" hasCustomPrompt="1"/>
          </p:nvPr>
        </p:nvSpPr>
        <p:spPr bwMode="white">
          <a:xfrm>
            <a:off x="316054" y="2350420"/>
            <a:ext cx="7382067" cy="1492369"/>
          </a:xfrm>
          <a:noFill/>
        </p:spPr>
        <p:txBody>
          <a:bodyPr lIns="146304" tIns="109728" rIns="146304" bIns="109728" anchor="b">
            <a:noAutofit/>
          </a:bodyPr>
          <a:lstStyle>
            <a:lvl1pPr marL="0" indent="0">
              <a:spcBef>
                <a:spcPts val="0"/>
              </a:spcBef>
              <a:buNone/>
              <a:defRPr sz="5399" spc="0" baseline="0">
                <a:solidFill>
                  <a:schemeClr val="bg1"/>
                </a:solidFill>
                <a:latin typeface="+mj-lt"/>
              </a:defRPr>
            </a:lvl1pPr>
          </a:lstStyle>
          <a:p>
            <a:pPr lvl="0"/>
            <a:r>
              <a:rPr lang="en-US" dirty="0"/>
              <a:t>Presentation Title</a:t>
            </a:r>
          </a:p>
        </p:txBody>
      </p:sp>
      <p:sp>
        <p:nvSpPr>
          <p:cNvPr id="48" name="Rectangle 47"/>
          <p:cNvSpPr/>
          <p:nvPr userDrawn="1"/>
        </p:nvSpPr>
        <p:spPr bwMode="auto">
          <a:xfrm>
            <a:off x="0" y="6305575"/>
            <a:ext cx="12436475" cy="688951"/>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pic>
        <p:nvPicPr>
          <p:cNvPr id="49" name="Picture 48" descr="MSFT_logo_c_C-Gray_D_C-Gray_D.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94701" y="6305575"/>
            <a:ext cx="1800200" cy="662191"/>
          </a:xfrm>
          <a:prstGeom prst="rect">
            <a:avLst/>
          </a:prstGeom>
        </p:spPr>
      </p:pic>
      <p:pic>
        <p:nvPicPr>
          <p:cNvPr id="52" name="Picture 51" descr="IgniteOrange_Illustration_ExShortHorz_RGB.png"/>
          <p:cNvPicPr>
            <a:picLocks noChangeAspect="1"/>
          </p:cNvPicPr>
          <p:nvPr userDrawn="1"/>
        </p:nvPicPr>
        <p:blipFill rotWithShape="1">
          <a:blip r:embed="rId5">
            <a:extLst>
              <a:ext uri="{28A0092B-C50C-407E-A947-70E740481C1C}">
                <a14:useLocalDpi xmlns:a14="http://schemas.microsoft.com/office/drawing/2010/main" val="0"/>
              </a:ext>
            </a:extLst>
          </a:blip>
          <a:srcRect l="8662" t="9763" r="13747" b="34500"/>
          <a:stretch/>
        </p:blipFill>
        <p:spPr>
          <a:xfrm>
            <a:off x="0" y="0"/>
            <a:ext cx="12436475" cy="2233461"/>
          </a:xfrm>
          <a:prstGeom prst="rect">
            <a:avLst/>
          </a:prstGeom>
        </p:spPr>
      </p:pic>
      <p:pic>
        <p:nvPicPr>
          <p:cNvPr id="54" name="Picture 53"/>
          <p:cNvPicPr>
            <a:picLocks noChangeAspect="1"/>
          </p:cNvPicPr>
          <p:nvPr userDrawn="1"/>
        </p:nvPicPr>
        <p:blipFill>
          <a:blip r:embed="rId6"/>
          <a:stretch>
            <a:fillRect/>
          </a:stretch>
        </p:blipFill>
        <p:spPr>
          <a:xfrm>
            <a:off x="566415" y="2104009"/>
            <a:ext cx="2483471" cy="584226"/>
          </a:xfrm>
          <a:prstGeom prst="rect">
            <a:avLst/>
          </a:prstGeom>
        </p:spPr>
      </p:pic>
    </p:spTree>
    <p:extLst>
      <p:ext uri="{BB962C8B-B14F-4D97-AF65-F5344CB8AC3E}">
        <p14:creationId xmlns:p14="http://schemas.microsoft.com/office/powerpoint/2010/main" val="3443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4810578"/>
          </a:xfrm>
        </p:spPr>
        <p:txBody>
          <a:bodyPr/>
          <a:lstStyle>
            <a:lvl1pPr marL="0" indent="0">
              <a:buNone/>
              <a:defRPr>
                <a:solidFill>
                  <a:schemeClr val="tx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4755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hidden">
          <a:xfrm>
            <a:off x="1" y="1212849"/>
            <a:ext cx="12436475" cy="578167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2"/>
            <a:ext cx="11887200" cy="4810578"/>
          </a:xfrm>
        </p:spPr>
        <p:txBody>
          <a:bodyPr/>
          <a:lstStyle>
            <a:lvl1pPr marL="0" indent="0">
              <a:buNone/>
              <a:defRPr>
                <a:solidFill>
                  <a:schemeClr val="tx1"/>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2977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0"/>
            <a:ext cx="11887200" cy="482509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9452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4804692"/>
          </a:xfrm>
        </p:spPr>
        <p:txBody>
          <a:bodyPr>
            <a:no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solidFill>
                  <a:srgbClr val="D83B01"/>
                </a:solidFill>
              </a:defRPr>
            </a:lvl1pPr>
          </a:lstStyle>
          <a:p>
            <a:r>
              <a:rPr lang="en-US" dirty="0"/>
              <a:t>Click to edit Master title style</a:t>
            </a:r>
          </a:p>
        </p:txBody>
      </p:sp>
    </p:spTree>
    <p:extLst>
      <p:ext uri="{BB962C8B-B14F-4D97-AF65-F5344CB8AC3E}">
        <p14:creationId xmlns:p14="http://schemas.microsoft.com/office/powerpoint/2010/main" val="976866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4804693"/>
          </a:xfrm>
        </p:spPr>
        <p:txBody>
          <a:bodyPr wrap="square">
            <a:no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4804693"/>
          </a:xfrm>
        </p:spPr>
        <p:txBody>
          <a:bodyPr wrap="square">
            <a:no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16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
        <p:nvSpPr>
          <p:cNvPr id="4" name="Text Placeholder 3"/>
          <p:cNvSpPr>
            <a:spLocks noGrp="1"/>
          </p:cNvSpPr>
          <p:nvPr>
            <p:ph type="body" sz="quarter" idx="10"/>
          </p:nvPr>
        </p:nvSpPr>
        <p:spPr>
          <a:xfrm>
            <a:off x="274640" y="1212850"/>
            <a:ext cx="5486399" cy="4804693"/>
          </a:xfrm>
        </p:spPr>
        <p:txBody>
          <a:bodyPr wrap="square">
            <a:no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4804693"/>
          </a:xfrm>
        </p:spPr>
        <p:txBody>
          <a:bodyPr wrap="square">
            <a:no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0356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dirty="0"/>
              <a:t>Click to edit Master title style</a:t>
            </a:r>
          </a:p>
        </p:txBody>
      </p:sp>
    </p:spTree>
    <p:extLst>
      <p:ext uri="{BB962C8B-B14F-4D97-AF65-F5344CB8AC3E}">
        <p14:creationId xmlns:p14="http://schemas.microsoft.com/office/powerpoint/2010/main" val="2054424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8954541" y="6449591"/>
            <a:ext cx="3481934" cy="54493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Picture Placeholder 7"/>
          <p:cNvSpPr>
            <a:spLocks noGrp="1"/>
          </p:cNvSpPr>
          <p:nvPr>
            <p:ph type="pic" sz="quarter" idx="14" hasCustomPrompt="1"/>
          </p:nvPr>
        </p:nvSpPr>
        <p:spPr>
          <a:xfrm>
            <a:off x="6218239" y="1409030"/>
            <a:ext cx="5903912" cy="3312368"/>
          </a:xfrm>
        </p:spPr>
        <p:txBody>
          <a:bodyPr anchor="ctr"/>
          <a:lstStyle>
            <a:lvl1pPr marL="0" indent="0" algn="ctr">
              <a:buNone/>
              <a:defRPr sz="3199"/>
            </a:lvl1pPr>
          </a:lstStyle>
          <a:p>
            <a:r>
              <a:rPr lang="en-AU" dirty="0"/>
              <a:t>Insert picture</a:t>
            </a:r>
          </a:p>
        </p:txBody>
      </p:sp>
      <p:sp>
        <p:nvSpPr>
          <p:cNvPr id="2" name="Title 1"/>
          <p:cNvSpPr>
            <a:spLocks noGrp="1"/>
          </p:cNvSpPr>
          <p:nvPr>
            <p:ph type="title" hasCustomPrompt="1"/>
          </p:nvPr>
        </p:nvSpPr>
        <p:spPr/>
        <p:txBody>
          <a:bodyPr/>
          <a:lstStyle>
            <a:lvl1pPr>
              <a:defRPr>
                <a:solidFill>
                  <a:srgbClr val="D83B01"/>
                </a:solidFill>
              </a:defRPr>
            </a:lvl1pPr>
          </a:lstStyle>
          <a:p>
            <a:r>
              <a:rPr lang="en-US" dirty="0"/>
              <a:t>Customer evidence slide</a:t>
            </a:r>
          </a:p>
        </p:txBody>
      </p:sp>
      <p:sp>
        <p:nvSpPr>
          <p:cNvPr id="4" name="Picture Placeholder 3"/>
          <p:cNvSpPr>
            <a:spLocks noGrp="1"/>
          </p:cNvSpPr>
          <p:nvPr>
            <p:ph type="pic" sz="quarter" idx="10"/>
          </p:nvPr>
        </p:nvSpPr>
        <p:spPr bwMode="gray">
          <a:xfrm>
            <a:off x="274638" y="140903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cxnSp>
        <p:nvCxnSpPr>
          <p:cNvPr id="7" name="Straight Connector 6"/>
          <p:cNvCxnSpPr/>
          <p:nvPr userDrawn="1"/>
        </p:nvCxnSpPr>
        <p:spPr>
          <a:xfrm>
            <a:off x="5989638" y="1409030"/>
            <a:ext cx="0" cy="5328592"/>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381830"/>
            <a:ext cx="5486400" cy="3315834"/>
          </a:xfrm>
        </p:spPr>
        <p:txBody>
          <a:bodyPr lIns="36000" tIns="146304" rIns="182880" bIns="146304">
            <a:noAutofit/>
          </a:bodyPr>
          <a:lstStyle>
            <a:lvl1pPr marL="0" indent="0">
              <a:buNone/>
              <a:defRPr sz="2400">
                <a:latin typeface="+mj-lt"/>
              </a:defRPr>
            </a:lvl1pPr>
          </a:lstStyle>
          <a:p>
            <a:pPr lvl="0"/>
            <a:r>
              <a:rPr lang="en-US" dirty="0"/>
              <a:t>Edit Master text styles</a:t>
            </a:r>
          </a:p>
        </p:txBody>
      </p:sp>
      <p:sp>
        <p:nvSpPr>
          <p:cNvPr id="15" name="Text Placeholder 14"/>
          <p:cNvSpPr>
            <a:spLocks noGrp="1"/>
          </p:cNvSpPr>
          <p:nvPr>
            <p:ph type="body" sz="quarter" idx="13"/>
          </p:nvPr>
        </p:nvSpPr>
        <p:spPr>
          <a:xfrm>
            <a:off x="6218239" y="4868864"/>
            <a:ext cx="5943600" cy="1868758"/>
          </a:xfrm>
          <a:solidFill>
            <a:schemeClr val="accent1"/>
          </a:solidFill>
        </p:spPr>
        <p:txBody>
          <a:bodyPr lIns="182880" tIns="146304" rIns="182880" bIns="146304" anchor="ctr">
            <a:noAutofit/>
          </a:bodyPr>
          <a:lstStyle>
            <a:lvl1pPr marL="0" indent="0" algn="ctr">
              <a:lnSpc>
                <a:spcPct val="80000"/>
              </a:lnSpc>
              <a:spcBef>
                <a:spcPts val="0"/>
              </a:spcBef>
              <a:buNone/>
              <a:defRPr sz="3199">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778648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7" name="Title 1"/>
          <p:cNvSpPr>
            <a:spLocks noGrp="1"/>
          </p:cNvSpPr>
          <p:nvPr>
            <p:ph type="title" hasCustomPrompt="1"/>
          </p:nvPr>
        </p:nvSpPr>
        <p:spPr>
          <a:xfrm>
            <a:off x="274639" y="2633167"/>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8" name="Text Placeholder 4"/>
          <p:cNvSpPr>
            <a:spLocks noGrp="1"/>
          </p:cNvSpPr>
          <p:nvPr>
            <p:ph type="body" sz="quarter" idx="12" hasCustomPrompt="1"/>
          </p:nvPr>
        </p:nvSpPr>
        <p:spPr>
          <a:xfrm>
            <a:off x="274639" y="3693206"/>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
        <p:nvSpPr>
          <p:cNvPr id="5" name="Rectangle 4"/>
          <p:cNvSpPr/>
          <p:nvPr userDrawn="1"/>
        </p:nvSpPr>
        <p:spPr bwMode="auto">
          <a:xfrm>
            <a:off x="0" y="6305575"/>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5"/>
            <a:ext cx="1800200" cy="662191"/>
          </a:xfrm>
          <a:prstGeom prst="rect">
            <a:avLst/>
          </a:prstGeom>
        </p:spPr>
      </p:pic>
      <p:pic>
        <p:nvPicPr>
          <p:cNvPr id="10" name="Picture 9"/>
          <p:cNvPicPr>
            <a:picLocks noChangeAspect="1"/>
          </p:cNvPicPr>
          <p:nvPr userDrawn="1"/>
        </p:nvPicPr>
        <p:blipFill>
          <a:blip r:embed="rId3"/>
          <a:stretch>
            <a:fillRect/>
          </a:stretch>
        </p:blipFill>
        <p:spPr>
          <a:xfrm>
            <a:off x="494407" y="1841078"/>
            <a:ext cx="2483471" cy="584226"/>
          </a:xfrm>
          <a:prstGeom prst="rect">
            <a:avLst/>
          </a:prstGeom>
        </p:spPr>
      </p:pic>
    </p:spTree>
    <p:extLst>
      <p:ext uri="{BB962C8B-B14F-4D97-AF65-F5344CB8AC3E}">
        <p14:creationId xmlns:p14="http://schemas.microsoft.com/office/powerpoint/2010/main" val="276695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6475" cy="6305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9" y="2849190"/>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7" name="Rectangle 6"/>
          <p:cNvSpPr/>
          <p:nvPr userDrawn="1"/>
        </p:nvSpPr>
        <p:spPr bwMode="auto">
          <a:xfrm>
            <a:off x="0" y="6305575"/>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8" name="Picture 7"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5"/>
            <a:ext cx="1800200" cy="662191"/>
          </a:xfrm>
          <a:prstGeom prst="rect">
            <a:avLst/>
          </a:prstGeom>
        </p:spPr>
      </p:pic>
      <p:pic>
        <p:nvPicPr>
          <p:cNvPr id="10" name="Picture 9"/>
          <p:cNvPicPr>
            <a:picLocks noChangeAspect="1"/>
          </p:cNvPicPr>
          <p:nvPr userDrawn="1"/>
        </p:nvPicPr>
        <p:blipFill>
          <a:blip r:embed="rId3"/>
          <a:stretch>
            <a:fillRect/>
          </a:stretch>
        </p:blipFill>
        <p:spPr>
          <a:xfrm>
            <a:off x="494407" y="1841078"/>
            <a:ext cx="2483471" cy="584226"/>
          </a:xfrm>
          <a:prstGeom prst="rect">
            <a:avLst/>
          </a:prstGeom>
        </p:spPr>
      </p:pic>
    </p:spTree>
    <p:extLst>
      <p:ext uri="{BB962C8B-B14F-4D97-AF65-F5344CB8AC3E}">
        <p14:creationId xmlns:p14="http://schemas.microsoft.com/office/powerpoint/2010/main" val="690426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6475" cy="6305550"/>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9" y="2849190"/>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305575"/>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5"/>
            <a:ext cx="1800200" cy="662191"/>
          </a:xfrm>
          <a:prstGeom prst="rect">
            <a:avLst/>
          </a:prstGeom>
        </p:spPr>
      </p:pic>
      <p:pic>
        <p:nvPicPr>
          <p:cNvPr id="8" name="Picture 7"/>
          <p:cNvPicPr>
            <a:picLocks noChangeAspect="1"/>
          </p:cNvPicPr>
          <p:nvPr userDrawn="1"/>
        </p:nvPicPr>
        <p:blipFill>
          <a:blip r:embed="rId3"/>
          <a:stretch>
            <a:fillRect/>
          </a:stretch>
        </p:blipFill>
        <p:spPr>
          <a:xfrm>
            <a:off x="494407" y="1841078"/>
            <a:ext cx="2483471" cy="584226"/>
          </a:xfrm>
          <a:prstGeom prst="rect">
            <a:avLst/>
          </a:prstGeom>
        </p:spPr>
      </p:pic>
    </p:spTree>
    <p:extLst>
      <p:ext uri="{BB962C8B-B14F-4D97-AF65-F5344CB8AC3E}">
        <p14:creationId xmlns:p14="http://schemas.microsoft.com/office/powerpoint/2010/main" val="1924907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6475" cy="6305550"/>
          </a:xfrm>
          <a:prstGeom prst="rect">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 name="Title 1"/>
          <p:cNvSpPr>
            <a:spLocks noGrp="1"/>
          </p:cNvSpPr>
          <p:nvPr>
            <p:ph type="title" hasCustomPrompt="1"/>
          </p:nvPr>
        </p:nvSpPr>
        <p:spPr>
          <a:xfrm>
            <a:off x="274639" y="2849190"/>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5" name="Rectangle 4"/>
          <p:cNvSpPr/>
          <p:nvPr userDrawn="1"/>
        </p:nvSpPr>
        <p:spPr bwMode="auto">
          <a:xfrm>
            <a:off x="0" y="6305575"/>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5"/>
            <a:ext cx="1800200" cy="662191"/>
          </a:xfrm>
          <a:prstGeom prst="rect">
            <a:avLst/>
          </a:prstGeom>
        </p:spPr>
      </p:pic>
      <p:pic>
        <p:nvPicPr>
          <p:cNvPr id="8" name="Picture 7"/>
          <p:cNvPicPr>
            <a:picLocks noChangeAspect="1"/>
          </p:cNvPicPr>
          <p:nvPr userDrawn="1"/>
        </p:nvPicPr>
        <p:blipFill>
          <a:blip r:embed="rId3"/>
          <a:stretch>
            <a:fillRect/>
          </a:stretch>
        </p:blipFill>
        <p:spPr>
          <a:xfrm>
            <a:off x="494407" y="1841078"/>
            <a:ext cx="2483471" cy="584226"/>
          </a:xfrm>
          <a:prstGeom prst="rect">
            <a:avLst/>
          </a:prstGeom>
        </p:spPr>
      </p:pic>
    </p:spTree>
    <p:extLst>
      <p:ext uri="{BB962C8B-B14F-4D97-AF65-F5344CB8AC3E}">
        <p14:creationId xmlns:p14="http://schemas.microsoft.com/office/powerpoint/2010/main" val="2591486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6475" cy="6305550"/>
          </a:xfrm>
          <a:prstGeom prst="rect">
            <a:avLst/>
          </a:prstGeom>
          <a:solidFill>
            <a:srgbClr val="FF8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solidFill>
                <a:srgbClr val="FF8C00"/>
              </a:solidFill>
            </a:endParaRPr>
          </a:p>
        </p:txBody>
      </p:sp>
      <p:sp>
        <p:nvSpPr>
          <p:cNvPr id="2" name="Title 1"/>
          <p:cNvSpPr>
            <a:spLocks noGrp="1"/>
          </p:cNvSpPr>
          <p:nvPr>
            <p:ph type="title" hasCustomPrompt="1"/>
          </p:nvPr>
        </p:nvSpPr>
        <p:spPr>
          <a:xfrm>
            <a:off x="274639" y="2849191"/>
            <a:ext cx="11887200" cy="1200329"/>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Video Title</a:t>
            </a:r>
          </a:p>
        </p:txBody>
      </p:sp>
      <p:sp>
        <p:nvSpPr>
          <p:cNvPr id="5" name="Rectangle 4"/>
          <p:cNvSpPr/>
          <p:nvPr userDrawn="1"/>
        </p:nvSpPr>
        <p:spPr bwMode="auto">
          <a:xfrm>
            <a:off x="0" y="6305575"/>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6" name="Picture 5"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5"/>
            <a:ext cx="1800200" cy="662191"/>
          </a:xfrm>
          <a:prstGeom prst="rect">
            <a:avLst/>
          </a:prstGeom>
        </p:spPr>
      </p:pic>
      <p:pic>
        <p:nvPicPr>
          <p:cNvPr id="8" name="Picture 7"/>
          <p:cNvPicPr>
            <a:picLocks noChangeAspect="1"/>
          </p:cNvPicPr>
          <p:nvPr userDrawn="1"/>
        </p:nvPicPr>
        <p:blipFill>
          <a:blip r:embed="rId3"/>
          <a:stretch>
            <a:fillRect/>
          </a:stretch>
        </p:blipFill>
        <p:spPr>
          <a:xfrm>
            <a:off x="494407" y="1841078"/>
            <a:ext cx="2483471" cy="584226"/>
          </a:xfrm>
          <a:prstGeom prst="rect">
            <a:avLst/>
          </a:prstGeom>
        </p:spPr>
      </p:pic>
    </p:spTree>
    <p:extLst>
      <p:ext uri="{BB962C8B-B14F-4D97-AF65-F5344CB8AC3E}">
        <p14:creationId xmlns:p14="http://schemas.microsoft.com/office/powerpoint/2010/main" val="3220664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7" name="Rectangle 6"/>
          <p:cNvSpPr/>
          <p:nvPr userDrawn="1"/>
        </p:nvSpPr>
        <p:spPr bwMode="hidden">
          <a:xfrm>
            <a:off x="1" y="1212849"/>
            <a:ext cx="12436475" cy="578167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p:nvPr>
        </p:nvSpPr>
        <p:spPr>
          <a:xfrm>
            <a:off x="5857875" y="0"/>
            <a:ext cx="6578600" cy="6994525"/>
          </a:xfrm>
        </p:spPr>
        <p:txBody>
          <a:bodyPr anchor="ctr"/>
          <a:lstStyle>
            <a:lvl1pPr marL="0" indent="0" algn="ctr">
              <a:buNone/>
              <a:defRPr/>
            </a:lvl1pPr>
          </a:lstStyle>
          <a:p>
            <a:endParaRPr lang="en-AU"/>
          </a:p>
        </p:txBody>
      </p:sp>
      <p:sp>
        <p:nvSpPr>
          <p:cNvPr id="2" name="Title 1"/>
          <p:cNvSpPr>
            <a:spLocks noGrp="1"/>
          </p:cNvSpPr>
          <p:nvPr>
            <p:ph type="title" hasCustomPrompt="1"/>
          </p:nvPr>
        </p:nvSpPr>
        <p:spPr>
          <a:xfrm>
            <a:off x="299858" y="479426"/>
            <a:ext cx="5285745" cy="1217637"/>
          </a:xfrm>
        </p:spPr>
        <p:txBody>
          <a:bodyPr wrap="square" anchor="b">
            <a:noAutofit/>
          </a:bodyPr>
          <a:lstStyle>
            <a:lvl1pPr>
              <a:lnSpc>
                <a:spcPct val="80000"/>
              </a:lnSpc>
              <a:defRPr lang="en-US" sz="4799" b="0" kern="1200" cap="none" spc="-102"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50/50 photo layout title here</a:t>
            </a:r>
          </a:p>
        </p:txBody>
      </p:sp>
      <p:sp>
        <p:nvSpPr>
          <p:cNvPr id="5" name="Title 1"/>
          <p:cNvSpPr txBox="1">
            <a:spLocks/>
          </p:cNvSpPr>
          <p:nvPr userDrawn="1"/>
        </p:nvSpPr>
        <p:spPr>
          <a:xfrm>
            <a:off x="274639" y="295275"/>
            <a:ext cx="11889564" cy="91757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99" dirty="0"/>
          </a:p>
        </p:txBody>
      </p:sp>
      <p:sp>
        <p:nvSpPr>
          <p:cNvPr id="9" name="Text Placeholder 10"/>
          <p:cNvSpPr>
            <a:spLocks noGrp="1"/>
          </p:cNvSpPr>
          <p:nvPr>
            <p:ph type="body" sz="quarter" idx="12"/>
          </p:nvPr>
        </p:nvSpPr>
        <p:spPr>
          <a:xfrm>
            <a:off x="457200" y="1841079"/>
            <a:ext cx="5303838" cy="4856585"/>
          </a:xfrm>
        </p:spPr>
        <p:txBody>
          <a:bodyPr lIns="36000" tIns="146304" rIns="182880" bIns="146304">
            <a:noAutofit/>
          </a:bodyPr>
          <a:lstStyle>
            <a:lvl1pPr marL="0" indent="0">
              <a:buNone/>
              <a:defRPr sz="2400">
                <a:solidFill>
                  <a:schemeClr val="tx1"/>
                </a:solidFill>
                <a:latin typeface="+mj-lt"/>
              </a:defRPr>
            </a:lvl1pPr>
          </a:lstStyle>
          <a:p>
            <a:pPr lvl="0"/>
            <a:r>
              <a:rPr lang="en-US" dirty="0"/>
              <a:t>Edit Master text styles</a:t>
            </a:r>
          </a:p>
        </p:txBody>
      </p:sp>
      <p:pic>
        <p:nvPicPr>
          <p:cNvPr id="8" name="Picture 7" descr="Ignite_logos-02.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2653" y="6233566"/>
            <a:ext cx="2185320" cy="728440"/>
          </a:xfrm>
          <a:prstGeom prst="rect">
            <a:avLst/>
          </a:prstGeom>
        </p:spPr>
      </p:pic>
    </p:spTree>
    <p:extLst>
      <p:ext uri="{BB962C8B-B14F-4D97-AF65-F5344CB8AC3E}">
        <p14:creationId xmlns:p14="http://schemas.microsoft.com/office/powerpoint/2010/main" val="11961636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6475" cy="6305550"/>
          </a:xfrm>
          <a:prstGeom prst="rect">
            <a:avLst/>
          </a:prstGeom>
          <a:solidFill>
            <a:srgbClr val="FFB9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 name="Rectangle 2"/>
          <p:cNvSpPr/>
          <p:nvPr userDrawn="1"/>
        </p:nvSpPr>
        <p:spPr bwMode="auto">
          <a:xfrm>
            <a:off x="0" y="6305575"/>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 name="Picture 4"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5"/>
            <a:ext cx="1800200" cy="662191"/>
          </a:xfrm>
          <a:prstGeom prst="rect">
            <a:avLst/>
          </a:prstGeom>
        </p:spPr>
      </p:pic>
    </p:spTree>
    <p:extLst>
      <p:ext uri="{BB962C8B-B14F-4D97-AF65-F5344CB8AC3E}">
        <p14:creationId xmlns:p14="http://schemas.microsoft.com/office/powerpoint/2010/main" val="1099030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8954541" y="6449590"/>
            <a:ext cx="3481934" cy="54493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 name="Picture Placeholder 7"/>
          <p:cNvSpPr>
            <a:spLocks noGrp="1"/>
          </p:cNvSpPr>
          <p:nvPr>
            <p:ph type="pic" sz="quarter" idx="14" hasCustomPrompt="1"/>
          </p:nvPr>
        </p:nvSpPr>
        <p:spPr>
          <a:xfrm>
            <a:off x="6218238" y="1409030"/>
            <a:ext cx="5903912" cy="3312368"/>
          </a:xfrm>
        </p:spPr>
        <p:txBody>
          <a:bodyPr anchor="ctr"/>
          <a:lstStyle>
            <a:lvl1pPr marL="0" indent="0" algn="ctr">
              <a:buNone/>
              <a:defRPr sz="3200"/>
            </a:lvl1pPr>
          </a:lstStyle>
          <a:p>
            <a:r>
              <a:rPr lang="en-AU" dirty="0"/>
              <a:t>Insert picture</a:t>
            </a:r>
          </a:p>
        </p:txBody>
      </p:sp>
      <p:sp>
        <p:nvSpPr>
          <p:cNvPr id="2" name="Title 1"/>
          <p:cNvSpPr>
            <a:spLocks noGrp="1"/>
          </p:cNvSpPr>
          <p:nvPr>
            <p:ph type="title" hasCustomPrompt="1"/>
          </p:nvPr>
        </p:nvSpPr>
        <p:spPr/>
        <p:txBody>
          <a:bodyPr/>
          <a:lstStyle>
            <a:lvl1pPr>
              <a:defRPr>
                <a:solidFill>
                  <a:srgbClr val="D83B01"/>
                </a:solidFill>
              </a:defRPr>
            </a:lvl1pPr>
          </a:lstStyle>
          <a:p>
            <a:r>
              <a:rPr lang="en-US" dirty="0"/>
              <a:t>Customer evidence slide</a:t>
            </a:r>
          </a:p>
        </p:txBody>
      </p:sp>
      <p:sp>
        <p:nvSpPr>
          <p:cNvPr id="4" name="Picture Placeholder 3"/>
          <p:cNvSpPr>
            <a:spLocks noGrp="1"/>
          </p:cNvSpPr>
          <p:nvPr>
            <p:ph type="pic" sz="quarter" idx="10"/>
          </p:nvPr>
        </p:nvSpPr>
        <p:spPr bwMode="gray">
          <a:xfrm>
            <a:off x="274638" y="140903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cxnSp>
        <p:nvCxnSpPr>
          <p:cNvPr id="7" name="Straight Connector 6"/>
          <p:cNvCxnSpPr/>
          <p:nvPr userDrawn="1"/>
        </p:nvCxnSpPr>
        <p:spPr>
          <a:xfrm>
            <a:off x="5989638" y="1409030"/>
            <a:ext cx="0" cy="5328592"/>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381829"/>
            <a:ext cx="5486400" cy="3315834"/>
          </a:xfrm>
        </p:spPr>
        <p:txBody>
          <a:bodyPr lIns="36000" tIns="146304" rIns="182880" bIns="146304">
            <a:noAutofit/>
          </a:bodyPr>
          <a:lstStyle>
            <a:lvl1pPr marL="0" indent="0">
              <a:buNone/>
              <a:defRPr sz="2400">
                <a:latin typeface="+mj-lt"/>
              </a:defRPr>
            </a:lvl1pPr>
          </a:lstStyle>
          <a:p>
            <a:pPr lvl="0"/>
            <a:r>
              <a:rPr lang="en-US" dirty="0"/>
              <a:t>Edit Master text styles</a:t>
            </a:r>
          </a:p>
        </p:txBody>
      </p:sp>
      <p:sp>
        <p:nvSpPr>
          <p:cNvPr id="15" name="Text Placeholder 14"/>
          <p:cNvSpPr>
            <a:spLocks noGrp="1"/>
          </p:cNvSpPr>
          <p:nvPr>
            <p:ph type="body" sz="quarter" idx="13"/>
          </p:nvPr>
        </p:nvSpPr>
        <p:spPr>
          <a:xfrm>
            <a:off x="6218238" y="4868864"/>
            <a:ext cx="5943600" cy="1868758"/>
          </a:xfrm>
          <a:solidFill>
            <a:schemeClr val="accent1"/>
          </a:solidFill>
        </p:spPr>
        <p:txBody>
          <a:bodyPr lIns="182880" tIns="146304" rIns="182880" bIns="146304" anchor="ctr">
            <a:noAutofit/>
          </a:bodyPr>
          <a:lstStyle>
            <a:lvl1pPr marL="0" indent="0" algn="ctr">
              <a:lnSpc>
                <a:spcPct val="80000"/>
              </a:lnSpc>
              <a:spcBef>
                <a:spcPts val="0"/>
              </a:spcBef>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rgbClr val="FFFFFF"/>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6475" cy="6305550"/>
          </a:xfrm>
          <a:prstGeom prst="rect">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3" name="Rectangle 2"/>
          <p:cNvSpPr/>
          <p:nvPr userDrawn="1"/>
        </p:nvSpPr>
        <p:spPr bwMode="auto">
          <a:xfrm>
            <a:off x="0" y="6305575"/>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5" name="Picture 4"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05575"/>
            <a:ext cx="1800200" cy="662191"/>
          </a:xfrm>
          <a:prstGeom prst="rect">
            <a:avLst/>
          </a:prstGeom>
        </p:spPr>
      </p:pic>
    </p:spTree>
    <p:extLst>
      <p:ext uri="{BB962C8B-B14F-4D97-AF65-F5344CB8AC3E}">
        <p14:creationId xmlns:p14="http://schemas.microsoft.com/office/powerpoint/2010/main" val="2559417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950312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9674621" y="6305575"/>
            <a:ext cx="2761854" cy="688951"/>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AU"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406090440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7228" r="1367" b="9589"/>
          <a:stretch/>
        </p:blipFill>
        <p:spPr>
          <a:xfrm>
            <a:off x="1" y="0"/>
            <a:ext cx="12436476" cy="6994525"/>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sp>
        <p:nvSpPr>
          <p:cNvPr id="4" name="TextBox 3"/>
          <p:cNvSpPr txBox="1"/>
          <p:nvPr userDrawn="1"/>
        </p:nvSpPr>
        <p:spPr>
          <a:xfrm>
            <a:off x="9674621" y="6377582"/>
            <a:ext cx="2448272" cy="395518"/>
          </a:xfrm>
          <a:prstGeom prst="rect">
            <a:avLst/>
          </a:prstGeom>
          <a:noFill/>
        </p:spPr>
        <p:txBody>
          <a:bodyPr wrap="square" rtlCol="0">
            <a:spAutoFit/>
          </a:bodyPr>
          <a:lstStyle/>
          <a:p>
            <a:pPr algn="r">
              <a:lnSpc>
                <a:spcPct val="80000"/>
              </a:lnSpc>
            </a:pPr>
            <a:r>
              <a:rPr lang="en-US" sz="2400" dirty="0">
                <a:solidFill>
                  <a:schemeClr val="tx1"/>
                </a:solidFill>
                <a:latin typeface="+mj-lt"/>
              </a:rPr>
              <a:t>Microsoft</a:t>
            </a:r>
            <a:r>
              <a:rPr lang="en-US" sz="2400" dirty="0">
                <a:solidFill>
                  <a:schemeClr val="tx1"/>
                </a:solidFill>
              </a:rPr>
              <a:t> </a:t>
            </a:r>
            <a:r>
              <a:rPr lang="en-US" sz="2400" dirty="0">
                <a:solidFill>
                  <a:schemeClr val="tx1"/>
                </a:solidFill>
                <a:latin typeface="Segoe UI" panose="020B0502040204020203" pitchFamily="34" charset="0"/>
                <a:ea typeface="Segoe UI" panose="020B0502040204020203" pitchFamily="34" charset="0"/>
                <a:cs typeface="Segoe UI" panose="020B0502040204020203" pitchFamily="34" charset="0"/>
              </a:rPr>
              <a:t>Ignite</a:t>
            </a:r>
            <a:endParaRPr lang="en-AU" sz="2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Title 1"/>
          <p:cNvSpPr>
            <a:spLocks noGrp="1"/>
          </p:cNvSpPr>
          <p:nvPr>
            <p:ph type="title"/>
          </p:nvPr>
        </p:nvSpPr>
        <p:spPr>
          <a:xfrm>
            <a:off x="274639" y="2849190"/>
            <a:ext cx="11887200" cy="1181862"/>
          </a:xfrm>
        </p:spPr>
        <p:txBody>
          <a:bodyPr/>
          <a:lstStyle>
            <a:lvl1pPr>
              <a:defRPr sz="7198"/>
            </a:lvl1pPr>
          </a:lstStyle>
          <a:p>
            <a:endParaRPr lang="en-US" dirty="0"/>
          </a:p>
        </p:txBody>
      </p:sp>
      <p:sp>
        <p:nvSpPr>
          <p:cNvPr id="11" name="Rectangle 10"/>
          <p:cNvSpPr/>
          <p:nvPr userDrawn="1"/>
        </p:nvSpPr>
        <p:spPr bwMode="auto">
          <a:xfrm>
            <a:off x="0" y="6305575"/>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12" name="Picture 11" descr="MSFT_logo_c_C-Gray_D_C-Gray_D.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94701" y="6363464"/>
            <a:ext cx="1800200" cy="662191"/>
          </a:xfrm>
          <a:prstGeom prst="rect">
            <a:avLst/>
          </a:prstGeom>
        </p:spPr>
      </p:pic>
    </p:spTree>
    <p:extLst>
      <p:ext uri="{BB962C8B-B14F-4D97-AF65-F5344CB8AC3E}">
        <p14:creationId xmlns:p14="http://schemas.microsoft.com/office/powerpoint/2010/main" val="254321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6303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6305575"/>
            <a:ext cx="12436475" cy="688951"/>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 name="Picture 2" descr="MSFT_logo_c_C-Gray_D_C-Gray_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94701" y="6363464"/>
            <a:ext cx="1800200" cy="662191"/>
          </a:xfrm>
          <a:prstGeom prst="rect">
            <a:avLst/>
          </a:prstGeom>
        </p:spPr>
      </p:pic>
    </p:spTree>
    <p:extLst>
      <p:ext uri="{BB962C8B-B14F-4D97-AF65-F5344CB8AC3E}">
        <p14:creationId xmlns:p14="http://schemas.microsoft.com/office/powerpoint/2010/main" val="3491231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46459" y="0"/>
            <a:ext cx="12482934" cy="6994525"/>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pic>
        <p:nvPicPr>
          <p:cNvPr id="7" name="Picture 6" descr="Ignite_logos-02.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62653" y="6233566"/>
            <a:ext cx="2185320" cy="728440"/>
          </a:xfrm>
          <a:prstGeom prst="rect">
            <a:avLst/>
          </a:prstGeom>
        </p:spPr>
      </p:pic>
    </p:spTree>
    <p:extLst>
      <p:ext uri="{BB962C8B-B14F-4D97-AF65-F5344CB8AC3E}">
        <p14:creationId xmlns:p14="http://schemas.microsoft.com/office/powerpoint/2010/main" val="756829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Tree>
    <p:extLst>
      <p:ext uri="{BB962C8B-B14F-4D97-AF65-F5344CB8AC3E}">
        <p14:creationId xmlns:p14="http://schemas.microsoft.com/office/powerpoint/2010/main" val="1830364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8836" y="480502"/>
            <a:ext cx="2557752" cy="547906"/>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96364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4"/>
            <a:ext cx="9143936" cy="1831379"/>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2"/>
            <a:ext cx="9143936" cy="1828801"/>
          </a:xfrm>
          <a:noFill/>
        </p:spPr>
        <p:txBody>
          <a:bodyPr lIns="146304" tIns="109728" rIns="146304" bIns="109728">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8835" y="480502"/>
            <a:ext cx="2557752" cy="547907"/>
          </a:xfrm>
          <a:prstGeom prst="rect">
            <a:avLst/>
          </a:prstGeom>
        </p:spPr>
      </p:pic>
    </p:spTree>
    <p:extLst>
      <p:ext uri="{BB962C8B-B14F-4D97-AF65-F5344CB8AC3E}">
        <p14:creationId xmlns:p14="http://schemas.microsoft.com/office/powerpoint/2010/main" val="3281690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theme" Target="../theme/theme3.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4.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image" Target="../media/image22.emf"/><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theme" Target="../theme/theme5.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theme" Target="../theme/theme6.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7.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26" Type="http://schemas.openxmlformats.org/officeDocument/2006/relationships/slideLayout" Target="../slideLayouts/slideLayout160.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5" Type="http://schemas.openxmlformats.org/officeDocument/2006/relationships/slideLayout" Target="../slideLayouts/slideLayout159.xml"/><Relationship Id="rId33" Type="http://schemas.openxmlformats.org/officeDocument/2006/relationships/theme" Target="../theme/theme8.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29" Type="http://schemas.openxmlformats.org/officeDocument/2006/relationships/slideLayout" Target="../slideLayouts/slideLayout163.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slideLayout" Target="../slideLayouts/slideLayout158.xml"/><Relationship Id="rId32" Type="http://schemas.openxmlformats.org/officeDocument/2006/relationships/slideLayout" Target="../slideLayouts/slideLayout166.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28" Type="http://schemas.openxmlformats.org/officeDocument/2006/relationships/slideLayout" Target="../slideLayouts/slideLayout162.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31" Type="http://schemas.openxmlformats.org/officeDocument/2006/relationships/slideLayout" Target="../slideLayouts/slideLayout165.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 Id="rId27" Type="http://schemas.openxmlformats.org/officeDocument/2006/relationships/slideLayout" Target="../slideLayouts/slideLayout161.xml"/><Relationship Id="rId30" Type="http://schemas.openxmlformats.org/officeDocument/2006/relationships/slideLayout" Target="../slideLayouts/slideLayout16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theme" Target="../theme/theme9.xml"/></Relationships>
</file>

<file path=ppt/slideMasters/_rels/slideMaster90.xml.rels><?xml version="1.0" encoding="UTF-8" standalone="yes"?>
<Relationships xmlns="http://schemas.openxmlformats.org/package/2006/relationships"><Relationship Id="rId8" Type="http://schemas.openxmlformats.org/officeDocument/2006/relationships/slideLayout" Target="../slideLayouts/slideLayout215.xml"/><Relationship Id="rId3" Type="http://schemas.openxmlformats.org/officeDocument/2006/relationships/slideLayout" Target="../slideLayouts/slideLayout210.xml"/><Relationship Id="rId7" Type="http://schemas.openxmlformats.org/officeDocument/2006/relationships/slideLayout" Target="../slideLayouts/slideLayout214.xml"/><Relationship Id="rId12" Type="http://schemas.openxmlformats.org/officeDocument/2006/relationships/theme" Target="../theme/theme90.xml"/><Relationship Id="rId2" Type="http://schemas.openxmlformats.org/officeDocument/2006/relationships/slideLayout" Target="../slideLayouts/slideLayout209.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5" Type="http://schemas.openxmlformats.org/officeDocument/2006/relationships/slideLayout" Target="../slideLayouts/slideLayout212.xml"/><Relationship Id="rId10" Type="http://schemas.openxmlformats.org/officeDocument/2006/relationships/slideLayout" Target="../slideLayouts/slideLayout217.xml"/><Relationship Id="rId4" Type="http://schemas.openxmlformats.org/officeDocument/2006/relationships/slideLayout" Target="../slideLayouts/slideLayout211.xml"/><Relationship Id="rId9" Type="http://schemas.openxmlformats.org/officeDocument/2006/relationships/slideLayout" Target="../slideLayouts/slideLayout2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4804691"/>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349" r:id="rId3"/>
    <p:sldLayoutId id="2147484240" r:id="rId4"/>
    <p:sldLayoutId id="2147484241" r:id="rId5"/>
    <p:sldLayoutId id="2147484244" r:id="rId6"/>
    <p:sldLayoutId id="2147484245" r:id="rId7"/>
    <p:sldLayoutId id="2147484247" r:id="rId8"/>
    <p:sldLayoutId id="2147484331" r:id="rId9"/>
    <p:sldLayoutId id="2147484348" r:id="rId10"/>
    <p:sldLayoutId id="2147484252" r:id="rId11"/>
    <p:sldLayoutId id="2147484344" r:id="rId12"/>
    <p:sldLayoutId id="2147484345" r:id="rId13"/>
    <p:sldLayoutId id="2147484346" r:id="rId14"/>
    <p:sldLayoutId id="2147484254" r:id="rId15"/>
    <p:sldLayoutId id="2147484347" r:id="rId16"/>
    <p:sldLayoutId id="2147484351" r:id="rId17"/>
    <p:sldLayoutId id="2147484260" r:id="rId18"/>
    <p:sldLayoutId id="2147484343" r:id="rId19"/>
    <p:sldLayoutId id="2147484299" r:id="rId20"/>
    <p:sldLayoutId id="2147484263" r:id="rId21"/>
    <p:sldLayoutId id="2147484258" r:id="rId22"/>
    <p:sldLayoutId id="2147484352" r:id="rId23"/>
    <p:sldLayoutId id="2147484353"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E909C97-81AD-4DFB-8E1A-C74D53604092}" type="datetimeFigureOut">
              <a:rPr lang="en-US" smtClean="0"/>
              <a:t>17-Aug-17</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621C3AD6-7508-4236-9B7F-98A4069FF5DA}" type="slidenum">
              <a:rPr lang="en-US" smtClean="0"/>
              <a:t>‹#›</a:t>
            </a:fld>
            <a:endParaRPr lang="en-US"/>
          </a:p>
        </p:txBody>
      </p:sp>
    </p:spTree>
    <p:extLst>
      <p:ext uri="{BB962C8B-B14F-4D97-AF65-F5344CB8AC3E}">
        <p14:creationId xmlns:p14="http://schemas.microsoft.com/office/powerpoint/2010/main" val="1088458266"/>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486167668"/>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marL="0" marR="0" lvl="0" indent="0" algn="l" defTabSz="932597" rtl="0" eaLnBrk="1" fontAlgn="auto" latinLnBrk="0" hangingPunct="1">
              <a:lnSpc>
                <a:spcPct val="100000"/>
              </a:lnSpc>
              <a:spcBef>
                <a:spcPts val="0"/>
              </a:spcBef>
              <a:spcAft>
                <a:spcPts val="0"/>
              </a:spcAft>
              <a:buClrTx/>
              <a:buSzTx/>
              <a:buFontTx/>
              <a:buNone/>
              <a:tabLst/>
              <a:defRPr/>
            </a:pPr>
            <a:fld id="{2C5FA491-DC33-4805-9E4C-BADCD3905D86}" type="datetimeFigureOut">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17/08/2017</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3D943890-C7AF-4C42-8FBE-5BD823B8971B}" type="slidenum">
              <a:rPr kumimoji="0" lang="en-AU" sz="1224"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AU" sz="1224"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6181037"/>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2"/>
            <a:ext cx="11887198" cy="4804691"/>
          </a:xfrm>
          <a:prstGeom prst="rect">
            <a:avLst/>
          </a:prstGeom>
        </p:spPr>
        <p:txBody>
          <a:bodyPr vert="horz" wrap="square" lIns="146304" tIns="91440" rIns="146304" bIns="9144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Ignite_logos-01.eps"/>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9878425" y="6229494"/>
            <a:ext cx="2388484" cy="796160"/>
          </a:xfrm>
          <a:prstGeom prst="rect">
            <a:avLst/>
          </a:prstGeom>
        </p:spPr>
      </p:pic>
    </p:spTree>
    <p:extLst>
      <p:ext uri="{BB962C8B-B14F-4D97-AF65-F5344CB8AC3E}">
        <p14:creationId xmlns:p14="http://schemas.microsoft.com/office/powerpoint/2010/main" val="2088745501"/>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6574509"/>
      </p:ext>
    </p:extLst>
  </p:cSld>
  <p:clrMap bg1="lt1" tx1="dk1" bg2="lt2" tx2="dk2" accent1="accent1" accent2="accent2" accent3="accent3" accent4="accent4" accent5="accent5" accent6="accent6" hlink="hlink" folHlink="folHlink"/>
  <p:sldLayoutIdLst>
    <p:sldLayoutId id="2147484431" r:id="rId1"/>
    <p:sldLayoutId id="2147484432" r:id="rId2"/>
    <p:sldLayoutId id="2147484433" r:id="rId3"/>
    <p:sldLayoutId id="2147484434" r:id="rId4"/>
    <p:sldLayoutId id="2147484435" r:id="rId5"/>
    <p:sldLayoutId id="2147484436" r:id="rId6"/>
    <p:sldLayoutId id="2147484437" r:id="rId7"/>
    <p:sldLayoutId id="2147484438" r:id="rId8"/>
    <p:sldLayoutId id="2147484439"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4454" r:id="rId24"/>
    <p:sldLayoutId id="2147484455" r:id="rId25"/>
    <p:sldLayoutId id="2147484456" r:id="rId26"/>
    <p:sldLayoutId id="2147484457" r:id="rId27"/>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106"/>
            <a:ext cx="11192828" cy="1165754"/>
          </a:xfrm>
          <a:prstGeom prst="rect">
            <a:avLst/>
          </a:prstGeom>
        </p:spPr>
        <p:txBody>
          <a:bodyPr vert="horz" lIns="91440" tIns="45720" rIns="91440" bIns="45720" rtlCol="0" anchor="ctr">
            <a:normAutofit/>
          </a:bodyPr>
          <a:lstStyle/>
          <a:p>
            <a:r>
              <a:rPr lang="mi-NZ"/>
              <a:t>Click to edit Master title style</a:t>
            </a:r>
            <a:endParaRPr lang="en-US"/>
          </a:p>
        </p:txBody>
      </p:sp>
      <p:sp>
        <p:nvSpPr>
          <p:cNvPr id="3" name="Text Placeholder 2"/>
          <p:cNvSpPr>
            <a:spLocks noGrp="1"/>
          </p:cNvSpPr>
          <p:nvPr>
            <p:ph type="body" idx="1"/>
          </p:nvPr>
        </p:nvSpPr>
        <p:spPr>
          <a:xfrm>
            <a:off x="621824" y="1632057"/>
            <a:ext cx="11192828" cy="4616063"/>
          </a:xfrm>
          <a:prstGeom prst="rect">
            <a:avLst/>
          </a:prstGeom>
        </p:spPr>
        <p:txBody>
          <a:bodyPr vert="horz" lIns="91440" tIns="45720" rIns="91440" bIns="45720" rtlCol="0">
            <a:normAutofit/>
          </a:bodyPr>
          <a:lstStyle/>
          <a:p>
            <a:pPr lvl="0"/>
            <a:r>
              <a:rPr lang="mi-NZ"/>
              <a:t>Click to edit Master text styles</a:t>
            </a:r>
          </a:p>
          <a:p>
            <a:pPr lvl="1"/>
            <a:r>
              <a:rPr lang="mi-NZ"/>
              <a:t>Second level</a:t>
            </a:r>
          </a:p>
          <a:p>
            <a:pPr lvl="2"/>
            <a:r>
              <a:rPr lang="mi-NZ"/>
              <a:t>Third level</a:t>
            </a:r>
          </a:p>
          <a:p>
            <a:pPr lvl="3"/>
            <a:r>
              <a:rPr lang="mi-NZ"/>
              <a:t>Fourth level</a:t>
            </a:r>
          </a:p>
          <a:p>
            <a:pPr lvl="4"/>
            <a:r>
              <a:rPr lang="mi-NZ"/>
              <a:t>Fifth level</a:t>
            </a:r>
            <a:endParaRPr lang="en-US"/>
          </a:p>
        </p:txBody>
      </p:sp>
      <p:sp>
        <p:nvSpPr>
          <p:cNvPr id="4" name="Date Placeholder 3"/>
          <p:cNvSpPr>
            <a:spLocks noGrp="1"/>
          </p:cNvSpPr>
          <p:nvPr>
            <p:ph type="dt" sz="half" idx="2"/>
          </p:nvPr>
        </p:nvSpPr>
        <p:spPr>
          <a:xfrm>
            <a:off x="621824" y="6482889"/>
            <a:ext cx="2901844" cy="372394"/>
          </a:xfrm>
          <a:prstGeom prst="rect">
            <a:avLst/>
          </a:prstGeom>
        </p:spPr>
        <p:txBody>
          <a:bodyPr vert="horz" lIns="91440" tIns="45720" rIns="91440" bIns="45720" rtlCol="0" anchor="ctr"/>
          <a:lstStyle>
            <a:lvl1pPr algn="l">
              <a:defRPr sz="1632">
                <a:solidFill>
                  <a:schemeClr val="tx1">
                    <a:tint val="75000"/>
                  </a:schemeClr>
                </a:solidFill>
              </a:defRPr>
            </a:lvl1pPr>
          </a:lstStyle>
          <a:p>
            <a:fld id="{5244A51A-99D1-463B-83C8-DE302F6FB4B7}" type="datetime1">
              <a:rPr lang="en-US" smtClean="0"/>
              <a:pPr/>
              <a:t>17-Aug-17</a:t>
            </a:fld>
            <a:endParaRPr lang="en-US"/>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89"/>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4E7CBCFD-5402-174A-916B-E82BC37CC3E7}" type="slidenum">
              <a:rPr lang="en-US" smtClean="0"/>
              <a:pPr/>
              <a:t>‹#›</a:t>
            </a:fld>
            <a:endParaRPr lang="en-US"/>
          </a:p>
        </p:txBody>
      </p:sp>
    </p:spTree>
    <p:extLst>
      <p:ext uri="{BB962C8B-B14F-4D97-AF65-F5344CB8AC3E}">
        <p14:creationId xmlns:p14="http://schemas.microsoft.com/office/powerpoint/2010/main" val="3151008514"/>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Lst>
  <p:hf hdr="0" dt="0"/>
  <p:txStyles>
    <p:titleStyle>
      <a:lvl1pPr algn="ctr" defTabSz="621746" rtl="0" eaLnBrk="1" latinLnBrk="0" hangingPunct="1">
        <a:spcBef>
          <a:spcPct val="0"/>
        </a:spcBef>
        <a:buNone/>
        <a:defRPr sz="5984" kern="1200">
          <a:solidFill>
            <a:schemeClr val="tx1"/>
          </a:solidFill>
          <a:latin typeface="+mj-lt"/>
          <a:ea typeface="+mj-ea"/>
          <a:cs typeface="+mj-cs"/>
        </a:defRPr>
      </a:lvl1pPr>
    </p:titleStyle>
    <p:bodyStyle>
      <a:lvl1pPr marL="466310" indent="-466310" algn="l" defTabSz="621746" rtl="0" eaLnBrk="1" latinLnBrk="0" hangingPunct="1">
        <a:spcBef>
          <a:spcPct val="20000"/>
        </a:spcBef>
        <a:buFont typeface="Arial"/>
        <a:buChar char="•"/>
        <a:defRPr sz="4352" kern="1200">
          <a:solidFill>
            <a:schemeClr val="tx1"/>
          </a:solidFill>
          <a:latin typeface="+mn-lt"/>
          <a:ea typeface="+mn-ea"/>
          <a:cs typeface="+mn-cs"/>
        </a:defRPr>
      </a:lvl1pPr>
      <a:lvl2pPr marL="1010338" indent="-388591" algn="l" defTabSz="621746" rtl="0" eaLnBrk="1" latinLnBrk="0" hangingPunct="1">
        <a:spcBef>
          <a:spcPct val="20000"/>
        </a:spcBef>
        <a:buFont typeface="Arial"/>
        <a:buChar char="–"/>
        <a:defRPr sz="3808" kern="1200">
          <a:solidFill>
            <a:schemeClr val="tx1"/>
          </a:solidFill>
          <a:latin typeface="+mn-lt"/>
          <a:ea typeface="+mn-ea"/>
          <a:cs typeface="+mn-cs"/>
        </a:defRPr>
      </a:lvl2pPr>
      <a:lvl3pPr marL="1554366" indent="-310873" algn="l" defTabSz="621746" rtl="0" eaLnBrk="1" latinLnBrk="0" hangingPunct="1">
        <a:spcBef>
          <a:spcPct val="20000"/>
        </a:spcBef>
        <a:buFont typeface="Arial"/>
        <a:buChar char="•"/>
        <a:defRPr sz="3264" kern="1200">
          <a:solidFill>
            <a:schemeClr val="tx1"/>
          </a:solidFill>
          <a:latin typeface="+mn-lt"/>
          <a:ea typeface="+mn-ea"/>
          <a:cs typeface="+mn-cs"/>
        </a:defRPr>
      </a:lvl3pPr>
      <a:lvl4pPr marL="2176112" indent="-310873" algn="l" defTabSz="621746" rtl="0" eaLnBrk="1" latinLnBrk="0" hangingPunct="1">
        <a:spcBef>
          <a:spcPct val="20000"/>
        </a:spcBef>
        <a:buFont typeface="Arial"/>
        <a:buChar char="–"/>
        <a:defRPr sz="2720" kern="1200">
          <a:solidFill>
            <a:schemeClr val="tx1"/>
          </a:solidFill>
          <a:latin typeface="+mn-lt"/>
          <a:ea typeface="+mn-ea"/>
          <a:cs typeface="+mn-cs"/>
        </a:defRPr>
      </a:lvl4pPr>
      <a:lvl5pPr marL="2797858" indent="-310873" algn="l" defTabSz="621746" rtl="0" eaLnBrk="1" latinLnBrk="0" hangingPunct="1">
        <a:spcBef>
          <a:spcPct val="20000"/>
        </a:spcBef>
        <a:buFont typeface="Arial"/>
        <a:buChar char="»"/>
        <a:defRPr sz="2720" kern="1200">
          <a:solidFill>
            <a:schemeClr val="tx1"/>
          </a:solidFill>
          <a:latin typeface="+mn-lt"/>
          <a:ea typeface="+mn-ea"/>
          <a:cs typeface="+mn-cs"/>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7" cy="215948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3442305"/>
      </p:ext>
    </p:extLst>
  </p:cSld>
  <p:clrMap bg1="lt1" tx1="dk1" bg2="lt2" tx2="dk2" accent1="accent1" accent2="accent2" accent3="accent3" accent4="accent4" accent5="accent5" accent6="accent6" hlink="hlink" folHlink="folHlink"/>
  <p:sldLayoutIdLst>
    <p:sldLayoutId id="2147484471" r:id="rId1"/>
    <p:sldLayoutId id="2147484472" r:id="rId2"/>
    <p:sldLayoutId id="2147484473" r:id="rId3"/>
    <p:sldLayoutId id="2147484474" r:id="rId4"/>
    <p:sldLayoutId id="2147484475" r:id="rId5"/>
    <p:sldLayoutId id="2147484476" r:id="rId6"/>
    <p:sldLayoutId id="2147484477" r:id="rId7"/>
    <p:sldLayoutId id="2147484478" r:id="rId8"/>
    <p:sldLayoutId id="2147484479" r:id="rId9"/>
    <p:sldLayoutId id="2147484480" r:id="rId10"/>
    <p:sldLayoutId id="2147484481" r:id="rId11"/>
    <p:sldLayoutId id="2147484482" r:id="rId12"/>
    <p:sldLayoutId id="2147484483" r:id="rId13"/>
    <p:sldLayoutId id="2147484484" r:id="rId14"/>
    <p:sldLayoutId id="2147484485" r:id="rId15"/>
    <p:sldLayoutId id="2147484486" r:id="rId16"/>
    <p:sldLayoutId id="2147484487" r:id="rId17"/>
    <p:sldLayoutId id="2147484488" r:id="rId18"/>
    <p:sldLayoutId id="2147484489" r:id="rId19"/>
    <p:sldLayoutId id="2147484490" r:id="rId20"/>
    <p:sldLayoutId id="2147484491" r:id="rId21"/>
    <p:sldLayoutId id="2147484492" r:id="rId22"/>
    <p:sldLayoutId id="2147484493" r:id="rId23"/>
    <p:sldLayoutId id="2147484494" r:id="rId24"/>
    <p:sldLayoutId id="2147484495" r:id="rId25"/>
    <p:sldLayoutId id="2147484496" r:id="rId26"/>
    <p:sldLayoutId id="2147484497" r:id="rId27"/>
    <p:sldLayoutId id="2147484498" r:id="rId28"/>
    <p:sldLayoutId id="2147484499" r:id="rId29"/>
    <p:sldLayoutId id="2147484500" r:id="rId30"/>
    <p:sldLayoutId id="2147484501" r:id="rId31"/>
    <p:sldLayoutId id="2147484502" r:id="rId32"/>
  </p:sldLayoutIdLst>
  <p:transition>
    <p:fade/>
  </p:transition>
  <p:txStyles>
    <p:titleStyle>
      <a:lvl1pPr algn="l" defTabSz="932681"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77" marR="0" indent="-342877" algn="l" defTabSz="932681"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61" marR="0" indent="-241284" algn="l" defTabSz="93268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4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632"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218" marR="0" indent="-228586" algn="l" defTabSz="932681"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872"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13"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54"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95" indent="-233171" algn="l" defTabSz="93268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81" rtl="0" eaLnBrk="1" latinLnBrk="0" hangingPunct="1">
        <a:defRPr sz="1801" kern="1200">
          <a:solidFill>
            <a:schemeClr val="tx1"/>
          </a:solidFill>
          <a:latin typeface="+mn-lt"/>
          <a:ea typeface="+mn-ea"/>
          <a:cs typeface="+mn-cs"/>
        </a:defRPr>
      </a:lvl1pPr>
      <a:lvl2pPr marL="466341" algn="l" defTabSz="932681" rtl="0" eaLnBrk="1" latinLnBrk="0" hangingPunct="1">
        <a:defRPr sz="1801" kern="1200">
          <a:solidFill>
            <a:schemeClr val="tx1"/>
          </a:solidFill>
          <a:latin typeface="+mn-lt"/>
          <a:ea typeface="+mn-ea"/>
          <a:cs typeface="+mn-cs"/>
        </a:defRPr>
      </a:lvl2pPr>
      <a:lvl3pPr marL="932681" algn="l" defTabSz="932681" rtl="0" eaLnBrk="1" latinLnBrk="0" hangingPunct="1">
        <a:defRPr sz="1801" kern="1200">
          <a:solidFill>
            <a:schemeClr val="tx1"/>
          </a:solidFill>
          <a:latin typeface="+mn-lt"/>
          <a:ea typeface="+mn-ea"/>
          <a:cs typeface="+mn-cs"/>
        </a:defRPr>
      </a:lvl3pPr>
      <a:lvl4pPr marL="1399022" algn="l" defTabSz="932681" rtl="0" eaLnBrk="1" latinLnBrk="0" hangingPunct="1">
        <a:defRPr sz="1801" kern="1200">
          <a:solidFill>
            <a:schemeClr val="tx1"/>
          </a:solidFill>
          <a:latin typeface="+mn-lt"/>
          <a:ea typeface="+mn-ea"/>
          <a:cs typeface="+mn-cs"/>
        </a:defRPr>
      </a:lvl4pPr>
      <a:lvl5pPr marL="1865361" algn="l" defTabSz="932681" rtl="0" eaLnBrk="1" latinLnBrk="0" hangingPunct="1">
        <a:defRPr sz="1801" kern="1200">
          <a:solidFill>
            <a:schemeClr val="tx1"/>
          </a:solidFill>
          <a:latin typeface="+mn-lt"/>
          <a:ea typeface="+mn-ea"/>
          <a:cs typeface="+mn-cs"/>
        </a:defRPr>
      </a:lvl5pPr>
      <a:lvl6pPr marL="2331704" algn="l" defTabSz="932681" rtl="0" eaLnBrk="1" latinLnBrk="0" hangingPunct="1">
        <a:defRPr sz="1801" kern="1200">
          <a:solidFill>
            <a:schemeClr val="tx1"/>
          </a:solidFill>
          <a:latin typeface="+mn-lt"/>
          <a:ea typeface="+mn-ea"/>
          <a:cs typeface="+mn-cs"/>
        </a:defRPr>
      </a:lvl6pPr>
      <a:lvl7pPr marL="2798043" algn="l" defTabSz="932681" rtl="0" eaLnBrk="1" latinLnBrk="0" hangingPunct="1">
        <a:defRPr sz="1801" kern="1200">
          <a:solidFill>
            <a:schemeClr val="tx1"/>
          </a:solidFill>
          <a:latin typeface="+mn-lt"/>
          <a:ea typeface="+mn-ea"/>
          <a:cs typeface="+mn-cs"/>
        </a:defRPr>
      </a:lvl7pPr>
      <a:lvl8pPr marL="3264383" algn="l" defTabSz="932681" rtl="0" eaLnBrk="1" latinLnBrk="0" hangingPunct="1">
        <a:defRPr sz="1801" kern="1200">
          <a:solidFill>
            <a:schemeClr val="tx1"/>
          </a:solidFill>
          <a:latin typeface="+mn-lt"/>
          <a:ea typeface="+mn-ea"/>
          <a:cs typeface="+mn-cs"/>
        </a:defRPr>
      </a:lvl8pPr>
      <a:lvl9pPr marL="3730725" algn="l" defTabSz="932681"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530667" y="35278"/>
            <a:ext cx="316089" cy="6923971"/>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364663" y="6372903"/>
            <a:ext cx="2797175" cy="371475"/>
          </a:xfrm>
          <a:prstGeom prst="rect">
            <a:avLst/>
          </a:prstGeom>
        </p:spPr>
        <p:txBody>
          <a:bodyPr vert="horz" lIns="91440" tIns="45720" rIns="146304" bIns="45720" rtlCol="0" anchor="ctr"/>
          <a:lstStyle>
            <a:lvl1pPr marL="0" algn="r" defTabSz="932563" rtl="0" eaLnBrk="1" latinLnBrk="0" hangingPunct="1">
              <a:lnSpc>
                <a:spcPct val="90000"/>
              </a:lnSpc>
              <a:spcAft>
                <a:spcPts val="600"/>
              </a:spcAft>
              <a:defRPr lang="en-US" sz="200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3702763874"/>
      </p:ext>
    </p:extLst>
  </p:cSld>
  <p:clrMap bg1="lt1" tx1="dk1" bg2="lt2" tx2="dk2" accent1="accent1" accent2="accent2" accent3="accent3" accent4="accent4" accent5="accent5" accent6="accent6" hlink="hlink" folHlink="folHlink"/>
  <p:sldLayoutIdLst>
    <p:sldLayoutId id="2147484504" r:id="rId1"/>
    <p:sldLayoutId id="2147484505" r:id="rId2"/>
    <p:sldLayoutId id="2147484506" r:id="rId3"/>
    <p:sldLayoutId id="2147484507" r:id="rId4"/>
    <p:sldLayoutId id="2147484508" r:id="rId5"/>
    <p:sldLayoutId id="2147484509" r:id="rId6"/>
    <p:sldLayoutId id="2147484510" r:id="rId7"/>
    <p:sldLayoutId id="2147484511" r:id="rId8"/>
    <p:sldLayoutId id="2147484512" r:id="rId9"/>
    <p:sldLayoutId id="2147484513" r:id="rId10"/>
    <p:sldLayoutId id="2147484514" r:id="rId11"/>
    <p:sldLayoutId id="2147484515" r:id="rId12"/>
    <p:sldLayoutId id="2147484516" r:id="rId13"/>
    <p:sldLayoutId id="2147484517" r:id="rId14"/>
    <p:sldLayoutId id="2147484518" r:id="rId15"/>
    <p:sldLayoutId id="2147484519" r:id="rId16"/>
    <p:sldLayoutId id="2147484520" r:id="rId17"/>
    <p:sldLayoutId id="2147484521" r:id="rId18"/>
    <p:sldLayoutId id="2147484522" r:id="rId19"/>
    <p:sldLayoutId id="2147484523" r:id="rId20"/>
    <p:sldLayoutId id="2147484524" r:id="rId21"/>
    <p:sldLayoutId id="2147484525" r:id="rId22"/>
    <p:sldLayoutId id="2147484526" r:id="rId23"/>
    <p:sldLayoutId id="2147484527" r:id="rId24"/>
    <p:sldLayoutId id="2147484528" r:id="rId25"/>
    <p:sldLayoutId id="2147484529" r:id="rId26"/>
    <p:sldLayoutId id="2147484530" r:id="rId27"/>
    <p:sldLayoutId id="2147484531" r:id="rId28"/>
    <p:sldLayoutId id="2147484532" r:id="rId29"/>
  </p:sldLayoutIdLst>
  <p:transition>
    <p:fade/>
  </p:transition>
  <p:hf hdr="0" ftr="0" dt="0"/>
  <p:txStyles>
    <p:titleStyle>
      <a:lvl1pPr algn="l" defTabSz="932563" rtl="0" eaLnBrk="1" latinLnBrk="0" hangingPunct="1">
        <a:lnSpc>
          <a:spcPct val="90000"/>
        </a:lnSpc>
        <a:spcBef>
          <a:spcPct val="0"/>
        </a:spcBef>
        <a:buNone/>
        <a:defRPr lang="en-US" sz="4799" b="0" kern="1200" cap="none" spc="-102"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3999"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42834"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71390"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99946"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28503" marR="0" indent="0" algn="l" defTabSz="9325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65C817-7DBC-4CD2-B633-586845239173}"/>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5456B664-1B34-49D7-A824-F308D839EA81}"/>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63ADFE2-05B0-46AD-8F8F-C39C508B3B97}"/>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B86A4E7B-B2DB-4A4F-A4AB-BAD0C5B3B726}" type="datetimeFigureOut">
              <a:rPr lang="en-NZ" smtClean="0"/>
              <a:t>26/07/2017</a:t>
            </a:fld>
            <a:endParaRPr lang="en-NZ"/>
          </a:p>
        </p:txBody>
      </p:sp>
      <p:sp>
        <p:nvSpPr>
          <p:cNvPr id="5" name="Footer Placeholder 4">
            <a:extLst>
              <a:ext uri="{FF2B5EF4-FFF2-40B4-BE49-F238E27FC236}">
                <a16:creationId xmlns:a16="http://schemas.microsoft.com/office/drawing/2014/main" id="{BC1B99EB-958C-4469-965F-3783F8A10947}"/>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0C9354E3-2A02-478A-92BB-7049986CB9C4}"/>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29BC31EE-F2CC-405E-B2BD-E857744DB2AD}" type="slidenum">
              <a:rPr lang="en-NZ" smtClean="0"/>
              <a:t>‹#›</a:t>
            </a:fld>
            <a:endParaRPr lang="en-NZ"/>
          </a:p>
        </p:txBody>
      </p:sp>
    </p:spTree>
    <p:extLst>
      <p:ext uri="{BB962C8B-B14F-4D97-AF65-F5344CB8AC3E}">
        <p14:creationId xmlns:p14="http://schemas.microsoft.com/office/powerpoint/2010/main" val="3054391402"/>
      </p:ext>
    </p:extLst>
  </p:cSld>
  <p:clrMap bg1="lt1" tx1="dk1" bg2="lt2" tx2="dk2" accent1="accent1" accent2="accent2" accent3="accent3" accent4="accent4" accent5="accent5" accent6="accent6" hlink="hlink" folHlink="folHlink"/>
  <p:sldLayoutIdLst>
    <p:sldLayoutId id="2147484584"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1.xml"/></Relationships>
</file>

<file path=ppt/slides/_rels/slide1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8" Type="http://schemas.openxmlformats.org/officeDocument/2006/relationships/image" Target="../media/image69.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66.png"/><Relationship Id="rId1" Type="http://schemas.openxmlformats.org/officeDocument/2006/relationships/slideLayout" Target="../slideLayouts/slideLayout54.xml"/><Relationship Id="rId6" Type="http://schemas.openxmlformats.org/officeDocument/2006/relationships/image" Target="../media/image68.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70.png"/><Relationship Id="rId4" Type="http://schemas.openxmlformats.org/officeDocument/2006/relationships/image" Target="../media/image67.png"/><Relationship Id="rId9" Type="http://schemas.microsoft.com/office/2007/relationships/hdphoto" Target="../media/hdphoto7.wdp"/></Relationships>
</file>

<file path=ppt/slides/_rels/slide53.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2.xml"/><Relationship Id="rId1" Type="http://schemas.openxmlformats.org/officeDocument/2006/relationships/slideLayout" Target="../slideLayouts/slideLayout67.xml"/><Relationship Id="rId5" Type="http://schemas.openxmlformats.org/officeDocument/2006/relationships/image" Target="../media/image74.jpg"/><Relationship Id="rId4" Type="http://schemas.openxmlformats.org/officeDocument/2006/relationships/image" Target="../media/image73.jp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tags" Target="../tags/tag1.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3.xml"/><Relationship Id="rId1" Type="http://schemas.openxmlformats.org/officeDocument/2006/relationships/tags" Target="../tags/tag2.xml"/><Relationship Id="rId5" Type="http://schemas.openxmlformats.org/officeDocument/2006/relationships/image" Target="../media/image730.png"/><Relationship Id="rId4" Type="http://schemas.openxmlformats.org/officeDocument/2006/relationships/slide" Target="slide90.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3.xml"/><Relationship Id="rId1" Type="http://schemas.openxmlformats.org/officeDocument/2006/relationships/tags" Target="../tags/tag3.xml"/><Relationship Id="rId5" Type="http://schemas.openxmlformats.org/officeDocument/2006/relationships/image" Target="../media/image730.png"/><Relationship Id="rId4" Type="http://schemas.openxmlformats.org/officeDocument/2006/relationships/slide" Target="slide90.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3.xml"/><Relationship Id="rId1" Type="http://schemas.openxmlformats.org/officeDocument/2006/relationships/tags" Target="../tags/tag4.xml"/><Relationship Id="rId5" Type="http://schemas.openxmlformats.org/officeDocument/2006/relationships/image" Target="../media/image730.png"/><Relationship Id="rId4" Type="http://schemas.openxmlformats.org/officeDocument/2006/relationships/slide" Target="slide90.xml"/></Relationships>
</file>

<file path=ppt/slides/_rels/slide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3.xml"/><Relationship Id="rId1" Type="http://schemas.openxmlformats.org/officeDocument/2006/relationships/tags" Target="../tags/tag5.xml"/><Relationship Id="rId5" Type="http://schemas.openxmlformats.org/officeDocument/2006/relationships/image" Target="../media/image730.png"/><Relationship Id="rId4" Type="http://schemas.openxmlformats.org/officeDocument/2006/relationships/slide" Target="slide90.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3.xml"/><Relationship Id="rId1" Type="http://schemas.openxmlformats.org/officeDocument/2006/relationships/tags" Target="../tags/tag6.xml"/><Relationship Id="rId5" Type="http://schemas.openxmlformats.org/officeDocument/2006/relationships/image" Target="../media/image730.png"/><Relationship Id="rId4" Type="http://schemas.openxmlformats.org/officeDocument/2006/relationships/slide" Target="slide90.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3.xml"/><Relationship Id="rId1" Type="http://schemas.openxmlformats.org/officeDocument/2006/relationships/tags" Target="../tags/tag7.xml"/><Relationship Id="rId5" Type="http://schemas.openxmlformats.org/officeDocument/2006/relationships/image" Target="../media/image730.png"/><Relationship Id="rId4" Type="http://schemas.openxmlformats.org/officeDocument/2006/relationships/slide" Target="slide90.xml"/></Relationships>
</file>

<file path=ppt/slides/_rels/slide7.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3.xml"/><Relationship Id="rId1" Type="http://schemas.openxmlformats.org/officeDocument/2006/relationships/tags" Target="../tags/tag8.xml"/><Relationship Id="rId5" Type="http://schemas.openxmlformats.org/officeDocument/2006/relationships/image" Target="../media/image730.png"/><Relationship Id="rId4" Type="http://schemas.openxmlformats.org/officeDocument/2006/relationships/slide" Target="slide90.xml"/></Relationships>
</file>

<file path=ppt/slides/_rels/slide7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1.xml"/></Relationships>
</file>

<file path=ppt/slides/_rels/slide7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83.png"/><Relationship Id="rId2" Type="http://schemas.openxmlformats.org/officeDocument/2006/relationships/image" Target="../media/image70.png"/><Relationship Id="rId1" Type="http://schemas.openxmlformats.org/officeDocument/2006/relationships/slideLayout" Target="../slideLayouts/slideLayout23.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ryanvolum/AzureSearchBot" TargetMode="External"/><Relationship Id="rId7" Type="http://schemas.openxmlformats.org/officeDocument/2006/relationships/hyperlink" Target="http://aka.ms/botboiler" TargetMode="External"/><Relationship Id="rId2" Type="http://schemas.openxmlformats.org/officeDocument/2006/relationships/hyperlink" Target="https://github.com/nzigel/DataofMe" TargetMode="External"/><Relationship Id="rId1" Type="http://schemas.openxmlformats.org/officeDocument/2006/relationships/slideLayout" Target="../slideLayouts/slideLayout23.xml"/><Relationship Id="rId6" Type="http://schemas.openxmlformats.org/officeDocument/2006/relationships/hyperlink" Target="http://luis.ai/" TargetMode="External"/><Relationship Id="rId5" Type="http://schemas.openxmlformats.org/officeDocument/2006/relationships/hyperlink" Target="https://bots.botframework.com/" TargetMode="External"/><Relationship Id="rId4" Type="http://schemas.openxmlformats.org/officeDocument/2006/relationships/hyperlink" Target="http://aka.ms/azuremlcheatsheet"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14.xml"/><Relationship Id="rId1" Type="http://schemas.openxmlformats.org/officeDocument/2006/relationships/tags" Target="../tags/tag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Take Control of the Data of You</a:t>
            </a:r>
            <a:endParaRPr lang="en-US" dirty="0"/>
          </a:p>
        </p:txBody>
      </p:sp>
      <p:sp>
        <p:nvSpPr>
          <p:cNvPr id="5" name="Text Placeholder 4"/>
          <p:cNvSpPr>
            <a:spLocks noGrp="1"/>
          </p:cNvSpPr>
          <p:nvPr>
            <p:ph type="body" sz="quarter" idx="14"/>
          </p:nvPr>
        </p:nvSpPr>
        <p:spPr>
          <a:xfrm>
            <a:off x="273049" y="3957638"/>
            <a:ext cx="6402389" cy="1825625"/>
          </a:xfrm>
        </p:spPr>
        <p:txBody>
          <a:bodyPr/>
          <a:lstStyle/>
          <a:p>
            <a:r>
              <a:rPr lang="en-US" sz="3000" dirty="0"/>
              <a:t>Nigel Parker @</a:t>
            </a:r>
            <a:r>
              <a:rPr lang="en-US" sz="3000" dirty="0" err="1"/>
              <a:t>nzigel</a:t>
            </a:r>
            <a:endParaRPr lang="en-US" sz="3000" dirty="0"/>
          </a:p>
          <a:p>
            <a:endParaRPr lang="en-US" sz="3000" dirty="0"/>
          </a:p>
          <a:p>
            <a:r>
              <a:rPr lang="en-US" sz="3000" dirty="0"/>
              <a:t>Principal Software Engineer</a:t>
            </a:r>
          </a:p>
          <a:p>
            <a:r>
              <a:rPr lang="en-US" sz="3000" dirty="0"/>
              <a:t>Microsoft ASIA</a:t>
            </a:r>
          </a:p>
        </p:txBody>
      </p:sp>
    </p:spTree>
    <p:extLst>
      <p:ext uri="{BB962C8B-B14F-4D97-AF65-F5344CB8AC3E}">
        <p14:creationId xmlns:p14="http://schemas.microsoft.com/office/powerpoint/2010/main" val="3009605848"/>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white building&#10;&#10;Description generated with high confidence">
            <a:extLst>
              <a:ext uri="{FF2B5EF4-FFF2-40B4-BE49-F238E27FC236}">
                <a16:creationId xmlns:a16="http://schemas.microsoft.com/office/drawing/2014/main" id="{D5142B1D-3D30-4034-B193-4552773F291D}"/>
              </a:ext>
            </a:extLst>
          </p:cNvPr>
          <p:cNvPicPr>
            <a:picLocks noChangeAspect="1"/>
          </p:cNvPicPr>
          <p:nvPr/>
        </p:nvPicPr>
        <p:blipFill>
          <a:blip r:embed="rId3"/>
          <a:stretch>
            <a:fillRect/>
          </a:stretch>
        </p:blipFill>
        <p:spPr>
          <a:xfrm>
            <a:off x="-976721" y="0"/>
            <a:ext cx="14389916" cy="6994525"/>
          </a:xfrm>
          <a:prstGeom prst="rect">
            <a:avLst/>
          </a:prstGeom>
        </p:spPr>
      </p:pic>
      <p:sp>
        <p:nvSpPr>
          <p:cNvPr id="3" name="Rectangle 2">
            <a:extLst>
              <a:ext uri="{FF2B5EF4-FFF2-40B4-BE49-F238E27FC236}">
                <a16:creationId xmlns:a16="http://schemas.microsoft.com/office/drawing/2014/main" id="{B4ABF5E4-AF0E-403F-8106-A0C65AF0F85F}"/>
              </a:ext>
            </a:extLst>
          </p:cNvPr>
          <p:cNvSpPr/>
          <p:nvPr/>
        </p:nvSpPr>
        <p:spPr bwMode="auto">
          <a:xfrm>
            <a:off x="0" y="6593606"/>
            <a:ext cx="12436475" cy="400919"/>
          </a:xfrm>
          <a:prstGeom prst="rect">
            <a:avLst/>
          </a:prstGeom>
          <a:solidFill>
            <a:srgbClr val="292929">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5" name="TextBox 4">
            <a:extLst>
              <a:ext uri="{FF2B5EF4-FFF2-40B4-BE49-F238E27FC236}">
                <a16:creationId xmlns:a16="http://schemas.microsoft.com/office/drawing/2014/main" id="{F1F3AC99-DAE4-450C-BB8C-A91E76AD2A95}"/>
              </a:ext>
            </a:extLst>
          </p:cNvPr>
          <p:cNvSpPr txBox="1"/>
          <p:nvPr/>
        </p:nvSpPr>
        <p:spPr>
          <a:xfrm>
            <a:off x="21512" y="6480133"/>
            <a:ext cx="379283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The Sydney Opera House</a:t>
            </a:r>
            <a:endParaRPr lang="en-NZ" sz="2400" dirty="0" err="1">
              <a:solidFill>
                <a:schemeClr val="bg1"/>
              </a:solidFill>
            </a:endParaRPr>
          </a:p>
        </p:txBody>
      </p:sp>
    </p:spTree>
    <p:extLst>
      <p:ext uri="{BB962C8B-B14F-4D97-AF65-F5344CB8AC3E}">
        <p14:creationId xmlns:p14="http://schemas.microsoft.com/office/powerpoint/2010/main" val="1135277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D3873D-97B2-4544-B030-69DC9B66A0BC}"/>
              </a:ext>
            </a:extLst>
          </p:cNvPr>
          <p:cNvPicPr>
            <a:picLocks noChangeAspect="1"/>
          </p:cNvPicPr>
          <p:nvPr/>
        </p:nvPicPr>
        <p:blipFill>
          <a:blip r:embed="rId2"/>
          <a:stretch>
            <a:fillRect/>
          </a:stretch>
        </p:blipFill>
        <p:spPr>
          <a:xfrm>
            <a:off x="0" y="-9837"/>
            <a:ext cx="12482933" cy="7004362"/>
          </a:xfrm>
          <a:prstGeom prst="rect">
            <a:avLst/>
          </a:prstGeom>
        </p:spPr>
      </p:pic>
    </p:spTree>
    <p:extLst>
      <p:ext uri="{BB962C8B-B14F-4D97-AF65-F5344CB8AC3E}">
        <p14:creationId xmlns:p14="http://schemas.microsoft.com/office/powerpoint/2010/main" val="760787082"/>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KE THE MOST">
            <a:extLst>
              <a:ext uri="{FF2B5EF4-FFF2-40B4-BE49-F238E27FC236}">
                <a16:creationId xmlns:a16="http://schemas.microsoft.com/office/drawing/2014/main" id="{2C257578-8ACC-4B5C-A2EC-B113DE1EEA70}"/>
              </a:ext>
            </a:extLst>
          </p:cNvPr>
          <p:cNvSpPr txBox="1"/>
          <p:nvPr/>
        </p:nvSpPr>
        <p:spPr>
          <a:xfrm>
            <a:off x="241573" y="2633166"/>
            <a:ext cx="11925298"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NZ" sz="8975" spc="-120" dirty="0">
                <a:gradFill>
                  <a:gsLst>
                    <a:gs pos="2917">
                      <a:srgbClr val="505050"/>
                    </a:gs>
                    <a:gs pos="100000">
                      <a:srgbClr val="505050"/>
                    </a:gs>
                  </a:gsLst>
                  <a:lin ang="5400000" scaled="0"/>
                </a:gradFill>
                <a:latin typeface="Segoe UI Light"/>
              </a:rPr>
              <a:t>human + machines</a:t>
            </a:r>
          </a:p>
        </p:txBody>
      </p:sp>
    </p:spTree>
    <p:extLst>
      <p:ext uri="{BB962C8B-B14F-4D97-AF65-F5344CB8AC3E}">
        <p14:creationId xmlns:p14="http://schemas.microsoft.com/office/powerpoint/2010/main" val="321482164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necklace&#10;&#10;Description generated with very high confidence">
            <a:extLst>
              <a:ext uri="{FF2B5EF4-FFF2-40B4-BE49-F238E27FC236}">
                <a16:creationId xmlns:a16="http://schemas.microsoft.com/office/drawing/2014/main" id="{5C95D4D6-7049-416E-A140-BE719609DE18}"/>
              </a:ext>
            </a:extLst>
          </p:cNvPr>
          <p:cNvPicPr>
            <a:picLocks noChangeAspect="1"/>
          </p:cNvPicPr>
          <p:nvPr/>
        </p:nvPicPr>
        <p:blipFill rotWithShape="1">
          <a:blip r:embed="rId2"/>
          <a:srcRect l="1949" t="1080" r="630" b="642"/>
          <a:stretch/>
        </p:blipFill>
        <p:spPr>
          <a:xfrm>
            <a:off x="97557" y="220898"/>
            <a:ext cx="3600400" cy="6552728"/>
          </a:xfrm>
          <a:prstGeom prst="rect">
            <a:avLst/>
          </a:prstGeom>
        </p:spPr>
      </p:pic>
      <p:sp>
        <p:nvSpPr>
          <p:cNvPr id="6" name="TextBox 5">
            <a:extLst>
              <a:ext uri="{FF2B5EF4-FFF2-40B4-BE49-F238E27FC236}">
                <a16:creationId xmlns:a16="http://schemas.microsoft.com/office/drawing/2014/main" id="{F26FB897-1BBB-4DF7-9141-361CBD6B51A6}"/>
              </a:ext>
            </a:extLst>
          </p:cNvPr>
          <p:cNvSpPr txBox="1"/>
          <p:nvPr/>
        </p:nvSpPr>
        <p:spPr>
          <a:xfrm>
            <a:off x="5642173" y="256902"/>
            <a:ext cx="6070893"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latin typeface="+mj-lt"/>
              </a:rPr>
              <a:t>understanding</a:t>
            </a:r>
          </a:p>
          <a:p>
            <a:pPr>
              <a:lnSpc>
                <a:spcPct val="90000"/>
              </a:lnSpc>
              <a:spcAft>
                <a:spcPts val="600"/>
              </a:spcAft>
            </a:pPr>
            <a:r>
              <a:rPr lang="en-US" sz="7200" dirty="0">
                <a:solidFill>
                  <a:srgbClr val="C8C8C8"/>
                </a:solidFill>
                <a:latin typeface="+mj-lt"/>
              </a:rPr>
              <a:t>purpose</a:t>
            </a:r>
          </a:p>
          <a:p>
            <a:pPr>
              <a:lnSpc>
                <a:spcPct val="90000"/>
              </a:lnSpc>
              <a:spcAft>
                <a:spcPts val="600"/>
              </a:spcAft>
            </a:pPr>
            <a:r>
              <a:rPr lang="en-US" sz="7200" dirty="0">
                <a:solidFill>
                  <a:srgbClr val="C8C8C8"/>
                </a:solidFill>
                <a:latin typeface="+mj-lt"/>
              </a:rPr>
              <a:t>passion</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16766763"/>
      </p:ext>
    </p:extLst>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necklace&#10;&#10;Description generated with very high confidence">
            <a:extLst>
              <a:ext uri="{FF2B5EF4-FFF2-40B4-BE49-F238E27FC236}">
                <a16:creationId xmlns:a16="http://schemas.microsoft.com/office/drawing/2014/main" id="{5C95D4D6-7049-416E-A140-BE719609DE18}"/>
              </a:ext>
            </a:extLst>
          </p:cNvPr>
          <p:cNvPicPr>
            <a:picLocks noChangeAspect="1"/>
          </p:cNvPicPr>
          <p:nvPr/>
        </p:nvPicPr>
        <p:blipFill rotWithShape="1">
          <a:blip r:embed="rId2"/>
          <a:srcRect l="1949" t="1080" r="630" b="642"/>
          <a:stretch/>
        </p:blipFill>
        <p:spPr>
          <a:xfrm>
            <a:off x="97557" y="220898"/>
            <a:ext cx="3600400" cy="6552728"/>
          </a:xfrm>
          <a:prstGeom prst="rect">
            <a:avLst/>
          </a:prstGeom>
        </p:spPr>
      </p:pic>
      <p:sp>
        <p:nvSpPr>
          <p:cNvPr id="6" name="TextBox 5">
            <a:extLst>
              <a:ext uri="{FF2B5EF4-FFF2-40B4-BE49-F238E27FC236}">
                <a16:creationId xmlns:a16="http://schemas.microsoft.com/office/drawing/2014/main" id="{F26FB897-1BBB-4DF7-9141-361CBD6B51A6}"/>
              </a:ext>
            </a:extLst>
          </p:cNvPr>
          <p:cNvSpPr txBox="1"/>
          <p:nvPr/>
        </p:nvSpPr>
        <p:spPr>
          <a:xfrm>
            <a:off x="5642173" y="256902"/>
            <a:ext cx="6070893"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solidFill>
                  <a:srgbClr val="C8C8C8"/>
                </a:solidFill>
                <a:latin typeface="+mj-lt"/>
              </a:rPr>
              <a:t>understanding</a:t>
            </a:r>
          </a:p>
          <a:p>
            <a:pPr>
              <a:lnSpc>
                <a:spcPct val="90000"/>
              </a:lnSpc>
              <a:spcAft>
                <a:spcPts val="600"/>
              </a:spcAft>
            </a:pPr>
            <a:r>
              <a:rPr lang="en-US" sz="7200" dirty="0">
                <a:solidFill>
                  <a:srgbClr val="505050"/>
                </a:solidFill>
                <a:latin typeface="+mj-lt"/>
              </a:rPr>
              <a:t>purpose</a:t>
            </a:r>
          </a:p>
          <a:p>
            <a:pPr>
              <a:lnSpc>
                <a:spcPct val="90000"/>
              </a:lnSpc>
              <a:spcAft>
                <a:spcPts val="600"/>
              </a:spcAft>
            </a:pPr>
            <a:r>
              <a:rPr lang="en-US" sz="7200" dirty="0">
                <a:solidFill>
                  <a:srgbClr val="C8C8C8"/>
                </a:solidFill>
                <a:latin typeface="+mj-lt"/>
              </a:rPr>
              <a:t>passion</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7359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necklace&#10;&#10;Description generated with very high confidence">
            <a:extLst>
              <a:ext uri="{FF2B5EF4-FFF2-40B4-BE49-F238E27FC236}">
                <a16:creationId xmlns:a16="http://schemas.microsoft.com/office/drawing/2014/main" id="{5C95D4D6-7049-416E-A140-BE719609DE18}"/>
              </a:ext>
            </a:extLst>
          </p:cNvPr>
          <p:cNvPicPr>
            <a:picLocks noChangeAspect="1"/>
          </p:cNvPicPr>
          <p:nvPr/>
        </p:nvPicPr>
        <p:blipFill rotWithShape="1">
          <a:blip r:embed="rId2"/>
          <a:srcRect l="1949" t="1080" r="630" b="642"/>
          <a:stretch/>
        </p:blipFill>
        <p:spPr>
          <a:xfrm>
            <a:off x="97557" y="220898"/>
            <a:ext cx="3600400" cy="6552728"/>
          </a:xfrm>
          <a:prstGeom prst="rect">
            <a:avLst/>
          </a:prstGeom>
        </p:spPr>
      </p:pic>
      <p:sp>
        <p:nvSpPr>
          <p:cNvPr id="6" name="TextBox 5">
            <a:extLst>
              <a:ext uri="{FF2B5EF4-FFF2-40B4-BE49-F238E27FC236}">
                <a16:creationId xmlns:a16="http://schemas.microsoft.com/office/drawing/2014/main" id="{F26FB897-1BBB-4DF7-9141-361CBD6B51A6}"/>
              </a:ext>
            </a:extLst>
          </p:cNvPr>
          <p:cNvSpPr txBox="1"/>
          <p:nvPr/>
        </p:nvSpPr>
        <p:spPr>
          <a:xfrm>
            <a:off x="5642173" y="256902"/>
            <a:ext cx="6070893"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solidFill>
                  <a:srgbClr val="C8C8C8"/>
                </a:solidFill>
                <a:latin typeface="+mj-lt"/>
              </a:rPr>
              <a:t>understanding</a:t>
            </a:r>
          </a:p>
          <a:p>
            <a:pPr>
              <a:lnSpc>
                <a:spcPct val="90000"/>
              </a:lnSpc>
              <a:spcAft>
                <a:spcPts val="600"/>
              </a:spcAft>
            </a:pPr>
            <a:r>
              <a:rPr lang="en-US" sz="7200" dirty="0">
                <a:solidFill>
                  <a:srgbClr val="C8C8C8"/>
                </a:solidFill>
                <a:latin typeface="+mj-lt"/>
              </a:rPr>
              <a:t>purpose</a:t>
            </a:r>
          </a:p>
          <a:p>
            <a:pPr>
              <a:lnSpc>
                <a:spcPct val="90000"/>
              </a:lnSpc>
              <a:spcAft>
                <a:spcPts val="600"/>
              </a:spcAft>
            </a:pPr>
            <a:r>
              <a:rPr lang="en-US" sz="7200" dirty="0">
                <a:solidFill>
                  <a:srgbClr val="505050"/>
                </a:solidFill>
                <a:latin typeface="+mj-lt"/>
              </a:rPr>
              <a:t>passion</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6416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KE THE MOST">
            <a:extLst>
              <a:ext uri="{FF2B5EF4-FFF2-40B4-BE49-F238E27FC236}">
                <a16:creationId xmlns:a16="http://schemas.microsoft.com/office/drawing/2014/main" id="{2C257578-8ACC-4B5C-A2EC-B113DE1EEA70}"/>
              </a:ext>
            </a:extLst>
          </p:cNvPr>
          <p:cNvSpPr txBox="1"/>
          <p:nvPr/>
        </p:nvSpPr>
        <p:spPr>
          <a:xfrm>
            <a:off x="241573" y="2633166"/>
            <a:ext cx="11925298"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NZ" sz="8975" spc="-120" dirty="0">
                <a:gradFill>
                  <a:gsLst>
                    <a:gs pos="2917">
                      <a:srgbClr val="505050"/>
                    </a:gs>
                    <a:gs pos="100000">
                      <a:srgbClr val="505050"/>
                    </a:gs>
                  </a:gsLst>
                  <a:lin ang="5400000" scaled="0"/>
                </a:gradFill>
                <a:latin typeface="Segoe UI Light"/>
              </a:rPr>
              <a:t>human + machines</a:t>
            </a:r>
          </a:p>
        </p:txBody>
      </p:sp>
    </p:spTree>
    <p:extLst>
      <p:ext uri="{BB962C8B-B14F-4D97-AF65-F5344CB8AC3E}">
        <p14:creationId xmlns:p14="http://schemas.microsoft.com/office/powerpoint/2010/main" val="384637507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CDD4E-1F92-43A3-AAD7-BD3C05B27CE1}"/>
              </a:ext>
            </a:extLst>
          </p:cNvPr>
          <p:cNvPicPr>
            <a:picLocks noChangeAspect="1"/>
          </p:cNvPicPr>
          <p:nvPr/>
        </p:nvPicPr>
        <p:blipFill>
          <a:blip r:embed="rId2"/>
          <a:stretch>
            <a:fillRect/>
          </a:stretch>
        </p:blipFill>
        <p:spPr>
          <a:xfrm>
            <a:off x="8522493" y="184894"/>
            <a:ext cx="3750656" cy="6541843"/>
          </a:xfrm>
          <a:prstGeom prst="rect">
            <a:avLst/>
          </a:prstGeom>
        </p:spPr>
      </p:pic>
      <p:sp>
        <p:nvSpPr>
          <p:cNvPr id="6" name="TextBox 5">
            <a:extLst>
              <a:ext uri="{FF2B5EF4-FFF2-40B4-BE49-F238E27FC236}">
                <a16:creationId xmlns:a16="http://schemas.microsoft.com/office/drawing/2014/main" id="{2F18710B-B690-48E5-9F13-42D4FEFDA6B4}"/>
              </a:ext>
            </a:extLst>
          </p:cNvPr>
          <p:cNvSpPr txBox="1"/>
          <p:nvPr/>
        </p:nvSpPr>
        <p:spPr>
          <a:xfrm>
            <a:off x="579392" y="256902"/>
            <a:ext cx="4809650"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latin typeface="+mj-lt"/>
              </a:rPr>
              <a:t>calculations</a:t>
            </a:r>
          </a:p>
          <a:p>
            <a:pPr>
              <a:lnSpc>
                <a:spcPct val="90000"/>
              </a:lnSpc>
              <a:spcAft>
                <a:spcPts val="600"/>
              </a:spcAft>
            </a:pPr>
            <a:r>
              <a:rPr lang="en-US" sz="7200" dirty="0">
                <a:solidFill>
                  <a:srgbClr val="C8C8C8"/>
                </a:solidFill>
                <a:latin typeface="+mj-lt"/>
              </a:rPr>
              <a:t>instructions</a:t>
            </a:r>
          </a:p>
          <a:p>
            <a:pPr>
              <a:lnSpc>
                <a:spcPct val="90000"/>
              </a:lnSpc>
              <a:spcAft>
                <a:spcPts val="600"/>
              </a:spcAft>
            </a:pPr>
            <a:r>
              <a:rPr lang="en-US" sz="7200" dirty="0">
                <a:solidFill>
                  <a:srgbClr val="C8C8C8"/>
                </a:solidFill>
                <a:latin typeface="+mj-lt"/>
              </a:rPr>
              <a:t>objectivity</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7223850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CDD4E-1F92-43A3-AAD7-BD3C05B27CE1}"/>
              </a:ext>
            </a:extLst>
          </p:cNvPr>
          <p:cNvPicPr>
            <a:picLocks noChangeAspect="1"/>
          </p:cNvPicPr>
          <p:nvPr/>
        </p:nvPicPr>
        <p:blipFill>
          <a:blip r:embed="rId2"/>
          <a:stretch>
            <a:fillRect/>
          </a:stretch>
        </p:blipFill>
        <p:spPr>
          <a:xfrm>
            <a:off x="8522493" y="184894"/>
            <a:ext cx="3750656" cy="6541843"/>
          </a:xfrm>
          <a:prstGeom prst="rect">
            <a:avLst/>
          </a:prstGeom>
        </p:spPr>
      </p:pic>
      <p:sp>
        <p:nvSpPr>
          <p:cNvPr id="6" name="TextBox 5">
            <a:extLst>
              <a:ext uri="{FF2B5EF4-FFF2-40B4-BE49-F238E27FC236}">
                <a16:creationId xmlns:a16="http://schemas.microsoft.com/office/drawing/2014/main" id="{2F18710B-B690-48E5-9F13-42D4FEFDA6B4}"/>
              </a:ext>
            </a:extLst>
          </p:cNvPr>
          <p:cNvSpPr txBox="1"/>
          <p:nvPr/>
        </p:nvSpPr>
        <p:spPr>
          <a:xfrm>
            <a:off x="579392" y="256902"/>
            <a:ext cx="4809650"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solidFill>
                  <a:srgbClr val="C8C8C8"/>
                </a:solidFill>
                <a:latin typeface="+mj-lt"/>
              </a:rPr>
              <a:t>calculations</a:t>
            </a:r>
          </a:p>
          <a:p>
            <a:pPr>
              <a:lnSpc>
                <a:spcPct val="90000"/>
              </a:lnSpc>
              <a:spcAft>
                <a:spcPts val="600"/>
              </a:spcAft>
            </a:pPr>
            <a:r>
              <a:rPr lang="en-US" sz="7200" dirty="0">
                <a:solidFill>
                  <a:srgbClr val="505050"/>
                </a:solidFill>
                <a:latin typeface="+mj-lt"/>
              </a:rPr>
              <a:t>instructions</a:t>
            </a:r>
          </a:p>
          <a:p>
            <a:pPr>
              <a:lnSpc>
                <a:spcPct val="90000"/>
              </a:lnSpc>
              <a:spcAft>
                <a:spcPts val="600"/>
              </a:spcAft>
            </a:pPr>
            <a:r>
              <a:rPr lang="en-US" sz="7200" dirty="0">
                <a:solidFill>
                  <a:srgbClr val="C8C8C8"/>
                </a:solidFill>
                <a:latin typeface="+mj-lt"/>
              </a:rPr>
              <a:t>objectivity</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2627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BCDD4E-1F92-43A3-AAD7-BD3C05B27CE1}"/>
              </a:ext>
            </a:extLst>
          </p:cNvPr>
          <p:cNvPicPr>
            <a:picLocks noChangeAspect="1"/>
          </p:cNvPicPr>
          <p:nvPr/>
        </p:nvPicPr>
        <p:blipFill>
          <a:blip r:embed="rId2"/>
          <a:stretch>
            <a:fillRect/>
          </a:stretch>
        </p:blipFill>
        <p:spPr>
          <a:xfrm>
            <a:off x="8522493" y="184894"/>
            <a:ext cx="3750656" cy="6541843"/>
          </a:xfrm>
          <a:prstGeom prst="rect">
            <a:avLst/>
          </a:prstGeom>
        </p:spPr>
      </p:pic>
      <p:sp>
        <p:nvSpPr>
          <p:cNvPr id="6" name="TextBox 5">
            <a:extLst>
              <a:ext uri="{FF2B5EF4-FFF2-40B4-BE49-F238E27FC236}">
                <a16:creationId xmlns:a16="http://schemas.microsoft.com/office/drawing/2014/main" id="{2F18710B-B690-48E5-9F13-42D4FEFDA6B4}"/>
              </a:ext>
            </a:extLst>
          </p:cNvPr>
          <p:cNvSpPr txBox="1"/>
          <p:nvPr/>
        </p:nvSpPr>
        <p:spPr>
          <a:xfrm>
            <a:off x="579392" y="256902"/>
            <a:ext cx="4809650"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solidFill>
                  <a:srgbClr val="C8C8C8"/>
                </a:solidFill>
                <a:latin typeface="+mj-lt"/>
              </a:rPr>
              <a:t>calculations</a:t>
            </a:r>
          </a:p>
          <a:p>
            <a:pPr>
              <a:lnSpc>
                <a:spcPct val="90000"/>
              </a:lnSpc>
              <a:spcAft>
                <a:spcPts val="600"/>
              </a:spcAft>
            </a:pPr>
            <a:r>
              <a:rPr lang="en-US" sz="7200" dirty="0">
                <a:solidFill>
                  <a:srgbClr val="C8C8C8"/>
                </a:solidFill>
                <a:latin typeface="+mj-lt"/>
              </a:rPr>
              <a:t>instructions</a:t>
            </a:r>
          </a:p>
          <a:p>
            <a:pPr>
              <a:lnSpc>
                <a:spcPct val="90000"/>
              </a:lnSpc>
              <a:spcAft>
                <a:spcPts val="600"/>
              </a:spcAft>
            </a:pPr>
            <a:r>
              <a:rPr lang="en-US" sz="7200" dirty="0">
                <a:solidFill>
                  <a:srgbClr val="505050"/>
                </a:solidFill>
                <a:latin typeface="+mj-lt"/>
              </a:rPr>
              <a:t>objectivity</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49591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aweapre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82" y="-1"/>
            <a:ext cx="12434711" cy="6994525"/>
          </a:xfrm>
          <a:prstGeom prst="rect">
            <a:avLst/>
          </a:prstGeom>
          <a:solidFill>
            <a:srgbClr val="FFFFFF">
              <a:shade val="85000"/>
            </a:srgbClr>
          </a:solidFill>
          <a:ln w="1778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43725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KE THE MOST">
            <a:extLst>
              <a:ext uri="{FF2B5EF4-FFF2-40B4-BE49-F238E27FC236}">
                <a16:creationId xmlns:a16="http://schemas.microsoft.com/office/drawing/2014/main" id="{2C257578-8ACC-4B5C-A2EC-B113DE1EEA70}"/>
              </a:ext>
            </a:extLst>
          </p:cNvPr>
          <p:cNvSpPr txBox="1"/>
          <p:nvPr/>
        </p:nvSpPr>
        <p:spPr>
          <a:xfrm>
            <a:off x="241573" y="2633166"/>
            <a:ext cx="11925298"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NZ" sz="8975" spc="-120" dirty="0">
                <a:gradFill>
                  <a:gsLst>
                    <a:gs pos="2917">
                      <a:srgbClr val="505050"/>
                    </a:gs>
                    <a:gs pos="100000">
                      <a:srgbClr val="505050"/>
                    </a:gs>
                  </a:gsLst>
                  <a:lin ang="5400000" scaled="0"/>
                </a:gradFill>
                <a:latin typeface="Segoe UI Light"/>
              </a:rPr>
              <a:t>human + machines</a:t>
            </a:r>
          </a:p>
        </p:txBody>
      </p:sp>
    </p:spTree>
    <p:extLst>
      <p:ext uri="{BB962C8B-B14F-4D97-AF65-F5344CB8AC3E}">
        <p14:creationId xmlns:p14="http://schemas.microsoft.com/office/powerpoint/2010/main" val="608235340"/>
      </p:ext>
    </p:extLst>
  </p:cSld>
  <p:clrMapOvr>
    <a:masterClrMapping/>
  </p:clrMapOvr>
  <p:transition spd="slow">
    <p:push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KE THE MOST">
            <a:extLst>
              <a:ext uri="{FF2B5EF4-FFF2-40B4-BE49-F238E27FC236}">
                <a16:creationId xmlns:a16="http://schemas.microsoft.com/office/drawing/2014/main" id="{70F0CC6F-F9A5-42C2-8D79-AD571EEB08EB}"/>
              </a:ext>
            </a:extLst>
          </p:cNvPr>
          <p:cNvSpPr txBox="1"/>
          <p:nvPr/>
        </p:nvSpPr>
        <p:spPr>
          <a:xfrm>
            <a:off x="255588" y="2106518"/>
            <a:ext cx="11925298" cy="278148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gradFill>
                  <a:gsLst>
                    <a:gs pos="2917">
                      <a:srgbClr val="505050"/>
                    </a:gs>
                    <a:gs pos="100000">
                      <a:srgbClr val="505050"/>
                    </a:gs>
                  </a:gsLst>
                  <a:lin ang="5400000" scaled="0"/>
                </a:gradFill>
                <a:latin typeface="Segoe UI Light"/>
              </a:rPr>
              <a:t>novice </a:t>
            </a:r>
            <a:r>
              <a:rPr lang="en-NZ" sz="8975" spc="-120" dirty="0">
                <a:gradFill>
                  <a:gsLst>
                    <a:gs pos="2917">
                      <a:srgbClr val="505050"/>
                    </a:gs>
                    <a:gs pos="100000">
                      <a:srgbClr val="505050"/>
                    </a:gs>
                  </a:gsLst>
                  <a:lin ang="5400000" scaled="0"/>
                </a:gradFill>
                <a:latin typeface="Segoe UI Light"/>
              </a:rPr>
              <a:t>+ machines + better process</a:t>
            </a:r>
          </a:p>
        </p:txBody>
      </p:sp>
    </p:spTree>
    <p:extLst>
      <p:ext uri="{BB962C8B-B14F-4D97-AF65-F5344CB8AC3E}">
        <p14:creationId xmlns:p14="http://schemas.microsoft.com/office/powerpoint/2010/main" val="110215989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KE THE MOST">
            <a:extLst>
              <a:ext uri="{FF2B5EF4-FFF2-40B4-BE49-F238E27FC236}">
                <a16:creationId xmlns:a16="http://schemas.microsoft.com/office/drawing/2014/main" id="{70F0CC6F-F9A5-42C2-8D79-AD571EEB08EB}"/>
              </a:ext>
            </a:extLst>
          </p:cNvPr>
          <p:cNvSpPr txBox="1"/>
          <p:nvPr/>
        </p:nvSpPr>
        <p:spPr>
          <a:xfrm>
            <a:off x="817637" y="2149799"/>
            <a:ext cx="11925298" cy="278148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gradFill>
                  <a:gsLst>
                    <a:gs pos="2917">
                      <a:srgbClr val="505050"/>
                    </a:gs>
                    <a:gs pos="100000">
                      <a:srgbClr val="505050"/>
                    </a:gs>
                  </a:gsLst>
                  <a:lin ang="5400000" scaled="0"/>
                </a:gradFill>
                <a:latin typeface="Segoe UI Light"/>
              </a:rPr>
              <a:t>expert </a:t>
            </a:r>
            <a:r>
              <a:rPr lang="en-NZ" sz="8975" spc="-120" dirty="0">
                <a:gradFill>
                  <a:gsLst>
                    <a:gs pos="2917">
                      <a:srgbClr val="505050"/>
                    </a:gs>
                    <a:gs pos="100000">
                      <a:srgbClr val="505050"/>
                    </a:gs>
                  </a:gsLst>
                  <a:lin ang="5400000" scaled="0"/>
                </a:gradFill>
                <a:latin typeface="Segoe UI Light"/>
              </a:rPr>
              <a:t>+ machines + inferior process</a:t>
            </a:r>
          </a:p>
        </p:txBody>
      </p:sp>
      <p:sp>
        <p:nvSpPr>
          <p:cNvPr id="3" name="MAKE THE MOST">
            <a:extLst>
              <a:ext uri="{FF2B5EF4-FFF2-40B4-BE49-F238E27FC236}">
                <a16:creationId xmlns:a16="http://schemas.microsoft.com/office/drawing/2014/main" id="{3DC9C219-6D29-44A5-B5C1-ABC7229A3DCB}"/>
              </a:ext>
            </a:extLst>
          </p:cNvPr>
          <p:cNvSpPr txBox="1"/>
          <p:nvPr/>
        </p:nvSpPr>
        <p:spPr>
          <a:xfrm>
            <a:off x="-334491" y="2728034"/>
            <a:ext cx="2016224" cy="1625018"/>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9600" spc="-120" dirty="0">
                <a:gradFill>
                  <a:gsLst>
                    <a:gs pos="2917">
                      <a:srgbClr val="505050"/>
                    </a:gs>
                    <a:gs pos="100000">
                      <a:srgbClr val="505050"/>
                    </a:gs>
                  </a:gsLst>
                  <a:lin ang="5400000" scaled="0"/>
                </a:gradFill>
                <a:latin typeface="Segoe UI Light"/>
              </a:rPr>
              <a:t>&gt;</a:t>
            </a:r>
            <a:endParaRPr lang="en-NZ" sz="9600" spc="-120" dirty="0">
              <a:gradFill>
                <a:gsLst>
                  <a:gs pos="2917">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2755855894"/>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posing for the camera&#10;&#10;Description generated with very high confidence">
            <a:extLst>
              <a:ext uri="{FF2B5EF4-FFF2-40B4-BE49-F238E27FC236}">
                <a16:creationId xmlns:a16="http://schemas.microsoft.com/office/drawing/2014/main" id="{43847B11-C2F1-40A0-85F2-FBE416CF2B7B}"/>
              </a:ext>
            </a:extLst>
          </p:cNvPr>
          <p:cNvPicPr>
            <a:picLocks noChangeAspect="1"/>
          </p:cNvPicPr>
          <p:nvPr/>
        </p:nvPicPr>
        <p:blipFill>
          <a:blip r:embed="rId3"/>
          <a:stretch>
            <a:fillRect/>
          </a:stretch>
        </p:blipFill>
        <p:spPr>
          <a:xfrm>
            <a:off x="5963" y="0"/>
            <a:ext cx="12430512" cy="6994525"/>
          </a:xfrm>
          <a:prstGeom prst="rect">
            <a:avLst/>
          </a:prstGeom>
        </p:spPr>
      </p:pic>
      <p:sp>
        <p:nvSpPr>
          <p:cNvPr id="4" name="Rectangle 3">
            <a:extLst>
              <a:ext uri="{FF2B5EF4-FFF2-40B4-BE49-F238E27FC236}">
                <a16:creationId xmlns:a16="http://schemas.microsoft.com/office/drawing/2014/main" id="{79EEEE55-8849-41F1-AADB-78E0B23A3AE0}"/>
              </a:ext>
            </a:extLst>
          </p:cNvPr>
          <p:cNvSpPr/>
          <p:nvPr/>
        </p:nvSpPr>
        <p:spPr bwMode="auto">
          <a:xfrm>
            <a:off x="0" y="6593606"/>
            <a:ext cx="12436475" cy="400919"/>
          </a:xfrm>
          <a:prstGeom prst="rect">
            <a:avLst/>
          </a:prstGeom>
          <a:solidFill>
            <a:srgbClr val="292929">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5" name="TextBox 4">
            <a:extLst>
              <a:ext uri="{FF2B5EF4-FFF2-40B4-BE49-F238E27FC236}">
                <a16:creationId xmlns:a16="http://schemas.microsoft.com/office/drawing/2014/main" id="{7E2786EE-73E2-4C0A-B607-3EE1FB5D1795}"/>
              </a:ext>
            </a:extLst>
          </p:cNvPr>
          <p:cNvSpPr txBox="1"/>
          <p:nvPr/>
        </p:nvSpPr>
        <p:spPr>
          <a:xfrm>
            <a:off x="1825749" y="6480133"/>
            <a:ext cx="2189189" cy="627864"/>
          </a:xfrm>
          <a:prstGeom prst="rect">
            <a:avLst/>
          </a:prstGeom>
          <a:noFill/>
        </p:spPr>
        <p:txBody>
          <a:bodyPr wrap="none" lIns="182880" tIns="146304" rIns="182880" bIns="146304" rtlCol="0">
            <a:spAutoFit/>
          </a:bodyPr>
          <a:lstStyle/>
          <a:p>
            <a:pPr>
              <a:lnSpc>
                <a:spcPct val="90000"/>
              </a:lnSpc>
              <a:spcAft>
                <a:spcPts val="600"/>
              </a:spcAft>
            </a:pPr>
            <a:r>
              <a:rPr lang="en-NZ" sz="2400" dirty="0">
                <a:solidFill>
                  <a:schemeClr val="bg1"/>
                </a:solidFill>
              </a:rPr>
              <a:t>Zack Stephen</a:t>
            </a:r>
            <a:endParaRPr lang="en-NZ" sz="2400" strike="sngStrike" dirty="0">
              <a:solidFill>
                <a:schemeClr val="bg1"/>
              </a:solidFill>
            </a:endParaRPr>
          </a:p>
        </p:txBody>
      </p:sp>
      <p:sp>
        <p:nvSpPr>
          <p:cNvPr id="6" name="TextBox 5">
            <a:extLst>
              <a:ext uri="{FF2B5EF4-FFF2-40B4-BE49-F238E27FC236}">
                <a16:creationId xmlns:a16="http://schemas.microsoft.com/office/drawing/2014/main" id="{4912D663-9F4F-4F8B-BFC4-36BC288509E1}"/>
              </a:ext>
            </a:extLst>
          </p:cNvPr>
          <p:cNvSpPr txBox="1"/>
          <p:nvPr/>
        </p:nvSpPr>
        <p:spPr>
          <a:xfrm>
            <a:off x="8522493" y="6480133"/>
            <a:ext cx="2528000" cy="627864"/>
          </a:xfrm>
          <a:prstGeom prst="rect">
            <a:avLst/>
          </a:prstGeom>
          <a:noFill/>
        </p:spPr>
        <p:txBody>
          <a:bodyPr wrap="none" lIns="182880" tIns="146304" rIns="182880" bIns="146304" rtlCol="0">
            <a:spAutoFit/>
          </a:bodyPr>
          <a:lstStyle/>
          <a:p>
            <a:pPr>
              <a:lnSpc>
                <a:spcPct val="90000"/>
              </a:lnSpc>
              <a:spcAft>
                <a:spcPts val="600"/>
              </a:spcAft>
            </a:pPr>
            <a:r>
              <a:rPr lang="en-NZ" sz="2400" dirty="0">
                <a:solidFill>
                  <a:schemeClr val="bg1"/>
                </a:solidFill>
              </a:rPr>
              <a:t>Steven Cramton</a:t>
            </a:r>
            <a:endParaRPr lang="en-NZ" sz="2400" strike="sngStrike" dirty="0">
              <a:solidFill>
                <a:schemeClr val="bg1"/>
              </a:solidFill>
            </a:endParaRPr>
          </a:p>
        </p:txBody>
      </p:sp>
    </p:spTree>
    <p:extLst>
      <p:ext uri="{BB962C8B-B14F-4D97-AF65-F5344CB8AC3E}">
        <p14:creationId xmlns:p14="http://schemas.microsoft.com/office/powerpoint/2010/main" val="3971242037"/>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FAE10E-5F0D-48FF-9D76-81CC4DF6F00F}"/>
              </a:ext>
            </a:extLst>
          </p:cNvPr>
          <p:cNvPicPr>
            <a:picLocks noChangeAspect="1"/>
          </p:cNvPicPr>
          <p:nvPr/>
        </p:nvPicPr>
        <p:blipFill>
          <a:blip r:embed="rId2"/>
          <a:stretch>
            <a:fillRect/>
          </a:stretch>
        </p:blipFill>
        <p:spPr>
          <a:xfrm>
            <a:off x="0" y="0"/>
            <a:ext cx="12436475" cy="7173700"/>
          </a:xfrm>
          <a:prstGeom prst="rect">
            <a:avLst/>
          </a:prstGeom>
        </p:spPr>
      </p:pic>
    </p:spTree>
    <p:extLst>
      <p:ext uri="{BB962C8B-B14F-4D97-AF65-F5344CB8AC3E}">
        <p14:creationId xmlns:p14="http://schemas.microsoft.com/office/powerpoint/2010/main" val="187985841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436475" cy="6993532"/>
          </a:xfrm>
          <a:prstGeom prst="rect">
            <a:avLst/>
          </a:prstGeom>
        </p:spPr>
      </p:pic>
      <p:sp>
        <p:nvSpPr>
          <p:cNvPr id="9" name="Rectangle 8"/>
          <p:cNvSpPr/>
          <p:nvPr/>
        </p:nvSpPr>
        <p:spPr bwMode="auto">
          <a:xfrm flipV="1">
            <a:off x="882" y="4868668"/>
            <a:ext cx="12433828" cy="2125361"/>
          </a:xfrm>
          <a:prstGeom prst="rect">
            <a:avLst/>
          </a:prstGeom>
          <a:gradFill>
            <a:gsLst>
              <a:gs pos="4839">
                <a:srgbClr val="000000">
                  <a:alpha val="90000"/>
                </a:srgbClr>
              </a:gs>
              <a:gs pos="100000">
                <a:srgbClr val="000000">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46632" tIns="46632" rIns="46632" bIns="46632" numCol="1" spcCol="0" rtlCol="0" fromWordArt="0" anchor="b" anchorCtr="0" forceAA="0" compatLnSpc="1">
            <a:prstTxWarp prst="textNoShape">
              <a:avLst/>
            </a:prstTxWarp>
            <a:noAutofit/>
          </a:bodyPr>
          <a:lstStyle/>
          <a:p>
            <a:pPr defTabSz="932293" fontAlgn="base">
              <a:spcBef>
                <a:spcPct val="0"/>
              </a:spcBef>
              <a:spcAft>
                <a:spcPct val="0"/>
              </a:spcAft>
              <a:defRPr/>
            </a:pPr>
            <a:endParaRPr lang="en-US" sz="1099" kern="0" spc="-71"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0" y="184893"/>
            <a:ext cx="12434710" cy="1097955"/>
          </a:xfrm>
          <a:prstGeom prst="rect">
            <a:avLst/>
          </a:prstGeom>
          <a:solidFill>
            <a:srgbClr val="50505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Calibri Light" panose="020F0302020204030204"/>
              <a:ea typeface="Segoe UI" pitchFamily="34" charset="0"/>
              <a:cs typeface="Segoe UI" pitchFamily="34" charset="0"/>
            </a:endParaRPr>
          </a:p>
        </p:txBody>
      </p:sp>
      <p:sp>
        <p:nvSpPr>
          <p:cNvPr id="6" name="Text Placeholder 2"/>
          <p:cNvSpPr txBox="1">
            <a:spLocks/>
          </p:cNvSpPr>
          <p:nvPr/>
        </p:nvSpPr>
        <p:spPr>
          <a:xfrm>
            <a:off x="278594" y="349536"/>
            <a:ext cx="14741356" cy="1078472"/>
          </a:xfrm>
          <a:prstGeom prst="rect">
            <a:avLst/>
          </a:prstGeom>
        </p:spPr>
        <p:txBody>
          <a:bodyPr vert="horz" wrap="square" lIns="152175" tIns="95109" rIns="152175" bIns="95109" rtlCol="0" anchor="t" anchorCtr="0">
            <a:spAutoFit/>
          </a:bodyPr>
          <a:lstStyle>
            <a:lvl1pPr marL="342900" marR="0" indent="-342900" algn="l" defTabSz="932742" rtl="0" eaLnBrk="1" fontAlgn="auto" latinLnBrk="0" hangingPunct="1">
              <a:lnSpc>
                <a:spcPct val="80000"/>
              </a:lnSpc>
              <a:spcBef>
                <a:spcPct val="20000"/>
              </a:spcBef>
              <a:spcAft>
                <a:spcPts val="0"/>
              </a:spcAft>
              <a:buClrTx/>
              <a:buSzPct val="90000"/>
              <a:buFont typeface="Arial" pitchFamily="34" charset="0"/>
              <a:buChar char="•"/>
              <a:tabLst/>
              <a:defRPr lang="en-US" sz="4800" kern="1200" spc="-102" baseline="0" dirty="0" smtClean="0">
                <a:solidFill>
                  <a:schemeClr val="tx1">
                    <a:lumMod val="65000"/>
                    <a:lumOff val="35000"/>
                  </a:schemeClr>
                </a:solidFill>
                <a:latin typeface="Segoe UI Light" pitchFamily="34" charset="0"/>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NZ" sz="7200" dirty="0">
                <a:solidFill>
                  <a:prstClr val="white"/>
                </a:solidFill>
                <a:latin typeface="+mj-lt"/>
              </a:rPr>
              <a:t>DATA IS THE NEW OIL</a:t>
            </a:r>
            <a:endParaRPr sz="7200" dirty="0">
              <a:solidFill>
                <a:prstClr val="white"/>
              </a:solidFill>
              <a:latin typeface="+mj-lt"/>
            </a:endParaRPr>
          </a:p>
        </p:txBody>
      </p:sp>
    </p:spTree>
    <p:extLst>
      <p:ext uri="{BB962C8B-B14F-4D97-AF65-F5344CB8AC3E}">
        <p14:creationId xmlns:p14="http://schemas.microsoft.com/office/powerpoint/2010/main" val="334356970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49685" y="-1"/>
            <a:ext cx="12434711" cy="6994525"/>
          </a:xfrm>
          <a:prstGeom prst="rect">
            <a:avLst/>
          </a:prstGeom>
        </p:spPr>
      </p:pic>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4418037" cy="6994525"/>
          </a:xfrm>
          <a:prstGeom prst="rect">
            <a:avLst/>
          </a:prstGeom>
        </p:spPr>
      </p:pic>
    </p:spTree>
    <p:extLst>
      <p:ext uri="{BB962C8B-B14F-4D97-AF65-F5344CB8AC3E}">
        <p14:creationId xmlns:p14="http://schemas.microsoft.com/office/powerpoint/2010/main" val="2442650042"/>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9FFAB21-F044-4EAB-ABB8-2D155DE684BF}"/>
              </a:ext>
            </a:extLst>
          </p:cNvPr>
          <p:cNvCxnSpPr/>
          <p:nvPr/>
        </p:nvCxnSpPr>
        <p:spPr>
          <a:xfrm>
            <a:off x="4706069" y="1193006"/>
            <a:ext cx="0" cy="34563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1AF5AD6-09D3-4EB1-9C5E-6B908EE9FCC9}"/>
              </a:ext>
            </a:extLst>
          </p:cNvPr>
          <p:cNvCxnSpPr/>
          <p:nvPr/>
        </p:nvCxnSpPr>
        <p:spPr>
          <a:xfrm>
            <a:off x="7802413" y="1193006"/>
            <a:ext cx="0" cy="34563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Arrow: Right 6">
            <a:extLst>
              <a:ext uri="{FF2B5EF4-FFF2-40B4-BE49-F238E27FC236}">
                <a16:creationId xmlns:a16="http://schemas.microsoft.com/office/drawing/2014/main" id="{307BD4AA-4455-44CD-9776-62C2C2AB22A5}"/>
              </a:ext>
            </a:extLst>
          </p:cNvPr>
          <p:cNvSpPr/>
          <p:nvPr/>
        </p:nvSpPr>
        <p:spPr bwMode="auto">
          <a:xfrm>
            <a:off x="745629" y="2070246"/>
            <a:ext cx="3960440" cy="1701903"/>
          </a:xfrm>
          <a:prstGeom prst="rightArrow">
            <a:avLst/>
          </a:prstGeom>
          <a:solidFill>
            <a:srgbClr val="505050"/>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latin typeface="+mj-lt"/>
              </a:rPr>
              <a:t>something stops</a:t>
            </a:r>
            <a:endParaRPr lang="en-NZ" sz="2800" dirty="0">
              <a:gradFill>
                <a:gsLst>
                  <a:gs pos="5439">
                    <a:srgbClr val="F8F8F8"/>
                  </a:gs>
                  <a:gs pos="10000">
                    <a:srgbClr val="F8F8F8"/>
                  </a:gs>
                </a:gsLst>
                <a:lin ang="5400000" scaled="0"/>
              </a:gradFill>
              <a:latin typeface="+mj-lt"/>
            </a:endParaRPr>
          </a:p>
        </p:txBody>
      </p:sp>
      <p:sp>
        <p:nvSpPr>
          <p:cNvPr id="8" name="Arrow: Right 7">
            <a:extLst>
              <a:ext uri="{FF2B5EF4-FFF2-40B4-BE49-F238E27FC236}">
                <a16:creationId xmlns:a16="http://schemas.microsoft.com/office/drawing/2014/main" id="{19D795ED-A1B0-45DE-8A5D-35409067B17F}"/>
              </a:ext>
            </a:extLst>
          </p:cNvPr>
          <p:cNvSpPr/>
          <p:nvPr/>
        </p:nvSpPr>
        <p:spPr bwMode="auto">
          <a:xfrm>
            <a:off x="7802412" y="2070245"/>
            <a:ext cx="3960440" cy="1701903"/>
          </a:xfrm>
          <a:prstGeom prst="rightArrow">
            <a:avLst/>
          </a:prstGeom>
          <a:solidFill>
            <a:srgbClr val="505050"/>
          </a:solidFill>
          <a:ln>
            <a:solidFill>
              <a:srgbClr val="505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latin typeface="+mj-lt"/>
              </a:rPr>
              <a:t>something begins</a:t>
            </a:r>
            <a:endParaRPr lang="en-NZ" sz="2800" dirty="0">
              <a:gradFill>
                <a:gsLst>
                  <a:gs pos="5439">
                    <a:srgbClr val="F8F8F8"/>
                  </a:gs>
                  <a:gs pos="10000">
                    <a:srgbClr val="F8F8F8"/>
                  </a:gs>
                </a:gsLst>
                <a:lin ang="5400000" scaled="0"/>
              </a:gradFill>
              <a:latin typeface="+mj-lt"/>
            </a:endParaRPr>
          </a:p>
        </p:txBody>
      </p:sp>
      <p:sp>
        <p:nvSpPr>
          <p:cNvPr id="9" name="Rectangle 8">
            <a:extLst>
              <a:ext uri="{FF2B5EF4-FFF2-40B4-BE49-F238E27FC236}">
                <a16:creationId xmlns:a16="http://schemas.microsoft.com/office/drawing/2014/main" id="{01E9E921-AC60-4A43-8BB9-2E8B809F6DD9}"/>
              </a:ext>
            </a:extLst>
          </p:cNvPr>
          <p:cNvSpPr/>
          <p:nvPr/>
        </p:nvSpPr>
        <p:spPr>
          <a:xfrm>
            <a:off x="5574471" y="2686010"/>
            <a:ext cx="1287532" cy="523220"/>
          </a:xfrm>
          <a:prstGeom prst="rect">
            <a:avLst/>
          </a:prstGeom>
        </p:spPr>
        <p:txBody>
          <a:bodyPr wrap="none">
            <a:spAutoFit/>
          </a:bodyPr>
          <a:lstStyle/>
          <a:p>
            <a:pPr algn="ctr" defTabSz="932472" fontAlgn="base">
              <a:spcBef>
                <a:spcPct val="0"/>
              </a:spcBef>
              <a:spcAft>
                <a:spcPct val="0"/>
              </a:spcAft>
            </a:pPr>
            <a:r>
              <a:rPr lang="en-US" sz="2800" dirty="0">
                <a:solidFill>
                  <a:srgbClr val="505050"/>
                </a:solidFill>
                <a:latin typeface="+mj-lt"/>
              </a:rPr>
              <a:t>change</a:t>
            </a:r>
            <a:endParaRPr lang="en-NZ" sz="2800" dirty="0">
              <a:solidFill>
                <a:srgbClr val="505050"/>
              </a:solidFill>
              <a:latin typeface="+mj-lt"/>
            </a:endParaRPr>
          </a:p>
        </p:txBody>
      </p:sp>
      <p:sp>
        <p:nvSpPr>
          <p:cNvPr id="10" name="Arrow: Right 9">
            <a:extLst>
              <a:ext uri="{FF2B5EF4-FFF2-40B4-BE49-F238E27FC236}">
                <a16:creationId xmlns:a16="http://schemas.microsoft.com/office/drawing/2014/main" id="{1BC82742-42B7-42D4-B2F7-6BBAD80AA2DC}"/>
              </a:ext>
            </a:extLst>
          </p:cNvPr>
          <p:cNvSpPr/>
          <p:nvPr/>
        </p:nvSpPr>
        <p:spPr bwMode="auto">
          <a:xfrm>
            <a:off x="745629" y="4865414"/>
            <a:ext cx="11017224" cy="1701903"/>
          </a:xfrm>
          <a:prstGeom prst="rightArrow">
            <a:avLst/>
          </a:prstGeom>
          <a:solidFill>
            <a:srgbClr val="505050"/>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5439">
                      <a:srgbClr val="F8F8F8"/>
                    </a:gs>
                    <a:gs pos="10000">
                      <a:srgbClr val="F8F8F8"/>
                    </a:gs>
                  </a:gsLst>
                  <a:lin ang="5400000" scaled="0"/>
                </a:gradFill>
                <a:latin typeface="+mj-lt"/>
              </a:rPr>
              <a:t>transition</a:t>
            </a:r>
            <a:endParaRPr lang="en-NZ" sz="2800" dirty="0">
              <a:gradFill>
                <a:gsLst>
                  <a:gs pos="5439">
                    <a:srgbClr val="F8F8F8"/>
                  </a:gs>
                  <a:gs pos="10000">
                    <a:srgbClr val="F8F8F8"/>
                  </a:gs>
                </a:gsLst>
                <a:lin ang="5400000" scaled="0"/>
              </a:gradFill>
              <a:latin typeface="+mj-lt"/>
            </a:endParaRPr>
          </a:p>
        </p:txBody>
      </p:sp>
    </p:spTree>
    <p:extLst>
      <p:ext uri="{BB962C8B-B14F-4D97-AF65-F5344CB8AC3E}">
        <p14:creationId xmlns:p14="http://schemas.microsoft.com/office/powerpoint/2010/main" val="1911240644"/>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KE THE MOST"/>
          <p:cNvSpPr txBox="1"/>
          <p:nvPr/>
        </p:nvSpPr>
        <p:spPr>
          <a:xfrm>
            <a:off x="399604" y="2728021"/>
            <a:ext cx="11637266"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gradFill>
                  <a:gsLst>
                    <a:gs pos="2917">
                      <a:srgbClr val="505050"/>
                    </a:gs>
                    <a:gs pos="100000">
                      <a:srgbClr val="505050"/>
                    </a:gs>
                  </a:gsLst>
                  <a:lin ang="5400000" scaled="0"/>
                </a:gradFill>
                <a:latin typeface="Segoe UI Light"/>
              </a:rPr>
              <a:t>D</a:t>
            </a:r>
            <a:r>
              <a:rPr lang="en-US" sz="2400" spc="-120" dirty="0">
                <a:gradFill>
                  <a:gsLst>
                    <a:gs pos="2917">
                      <a:srgbClr val="505050"/>
                    </a:gs>
                    <a:gs pos="100000">
                      <a:srgbClr val="505050"/>
                    </a:gs>
                  </a:gsLst>
                  <a:lin ang="5400000" scaled="0"/>
                </a:gradFill>
                <a:latin typeface="Segoe UI Light"/>
              </a:rPr>
              <a:t>issatisfaction</a:t>
            </a:r>
            <a:r>
              <a:rPr lang="en-US" sz="8975" spc="-120" dirty="0">
                <a:gradFill>
                  <a:gsLst>
                    <a:gs pos="2917">
                      <a:srgbClr val="505050"/>
                    </a:gs>
                    <a:gs pos="100000">
                      <a:srgbClr val="505050"/>
                    </a:gs>
                  </a:gsLst>
                  <a:lin ang="5400000" scaled="0"/>
                </a:gradFill>
                <a:latin typeface="Segoe UI Light"/>
              </a:rPr>
              <a:t>* V</a:t>
            </a:r>
            <a:r>
              <a:rPr lang="en-US" sz="2400" spc="-120" dirty="0">
                <a:gradFill>
                  <a:gsLst>
                    <a:gs pos="2917">
                      <a:srgbClr val="505050"/>
                    </a:gs>
                    <a:gs pos="100000">
                      <a:srgbClr val="505050"/>
                    </a:gs>
                  </a:gsLst>
                  <a:lin ang="5400000" scaled="0"/>
                </a:gradFill>
                <a:latin typeface="Segoe UI Light"/>
              </a:rPr>
              <a:t>ision</a:t>
            </a:r>
            <a:r>
              <a:rPr lang="en-US" sz="8975" spc="-120" dirty="0">
                <a:gradFill>
                  <a:gsLst>
                    <a:gs pos="2917">
                      <a:srgbClr val="505050"/>
                    </a:gs>
                    <a:gs pos="100000">
                      <a:srgbClr val="505050"/>
                    </a:gs>
                  </a:gsLst>
                  <a:lin ang="5400000" scaled="0"/>
                </a:gradFill>
                <a:latin typeface="Segoe UI Light"/>
              </a:rPr>
              <a:t> * F</a:t>
            </a:r>
            <a:r>
              <a:rPr lang="en-US" sz="2400" spc="-120" dirty="0">
                <a:gradFill>
                  <a:gsLst>
                    <a:gs pos="2917">
                      <a:srgbClr val="505050"/>
                    </a:gs>
                    <a:gs pos="100000">
                      <a:srgbClr val="505050"/>
                    </a:gs>
                  </a:gsLst>
                  <a:lin ang="5400000" scaled="0"/>
                </a:gradFill>
                <a:latin typeface="Segoe UI Light"/>
              </a:rPr>
              <a:t>irst steps</a:t>
            </a:r>
            <a:r>
              <a:rPr lang="en-US" sz="8975" spc="-120" dirty="0">
                <a:gradFill>
                  <a:gsLst>
                    <a:gs pos="2917">
                      <a:srgbClr val="505050"/>
                    </a:gs>
                    <a:gs pos="100000">
                      <a:srgbClr val="505050"/>
                    </a:gs>
                  </a:gsLst>
                  <a:lin ang="5400000" scaled="0"/>
                </a:gradFill>
                <a:latin typeface="Segoe UI Light"/>
              </a:rPr>
              <a:t> &gt; R</a:t>
            </a:r>
            <a:r>
              <a:rPr lang="en-US" sz="2400" spc="-120" dirty="0">
                <a:gradFill>
                  <a:gsLst>
                    <a:gs pos="2917">
                      <a:srgbClr val="505050"/>
                    </a:gs>
                    <a:gs pos="100000">
                      <a:srgbClr val="505050"/>
                    </a:gs>
                  </a:gsLst>
                  <a:lin ang="5400000" scaled="0"/>
                </a:gradFill>
                <a:latin typeface="Segoe UI Light"/>
              </a:rPr>
              <a:t>esistance</a:t>
            </a:r>
          </a:p>
        </p:txBody>
      </p:sp>
      <p:sp>
        <p:nvSpPr>
          <p:cNvPr id="3" name="Rectangle 2"/>
          <p:cNvSpPr/>
          <p:nvPr/>
        </p:nvSpPr>
        <p:spPr>
          <a:xfrm>
            <a:off x="313581" y="6233566"/>
            <a:ext cx="4271362" cy="594650"/>
          </a:xfrm>
          <a:prstGeom prst="rect">
            <a:avLst/>
          </a:prstGeom>
        </p:spPr>
        <p:txBody>
          <a:bodyPr wrap="none">
            <a:spAutoFit/>
          </a:bodyPr>
          <a:lstStyle/>
          <a:p>
            <a:pPr>
              <a:lnSpc>
                <a:spcPts val="4799"/>
              </a:lnSpc>
            </a:pPr>
            <a:r>
              <a:rPr lang="en-NZ" sz="1400" dirty="0">
                <a:solidFill>
                  <a:srgbClr val="444444"/>
                </a:solidFill>
              </a:rPr>
              <a:t>The formula for change Kathie </a:t>
            </a:r>
            <a:r>
              <a:rPr lang="en-NZ" sz="1400" dirty="0" err="1">
                <a:solidFill>
                  <a:srgbClr val="444444"/>
                </a:solidFill>
              </a:rPr>
              <a:t>Dannemiller</a:t>
            </a:r>
            <a:r>
              <a:rPr lang="en-NZ" sz="1400" dirty="0">
                <a:solidFill>
                  <a:srgbClr val="444444"/>
                </a:solidFill>
              </a:rPr>
              <a:t> – 1980’s</a:t>
            </a:r>
            <a:endParaRPr lang="en-US" sz="1400" dirty="0">
              <a:solidFill>
                <a:srgbClr val="444444"/>
              </a:solidFill>
            </a:endParaRPr>
          </a:p>
        </p:txBody>
      </p:sp>
    </p:spTree>
    <p:extLst>
      <p:ext uri="{BB962C8B-B14F-4D97-AF65-F5344CB8AC3E}">
        <p14:creationId xmlns:p14="http://schemas.microsoft.com/office/powerpoint/2010/main" val="938853044"/>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KE THE MOST"/>
          <p:cNvSpPr txBox="1"/>
          <p:nvPr/>
        </p:nvSpPr>
        <p:spPr>
          <a:xfrm>
            <a:off x="399604" y="2728021"/>
            <a:ext cx="11637266"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gradFill>
                  <a:gsLst>
                    <a:gs pos="2917">
                      <a:srgbClr val="505050"/>
                    </a:gs>
                    <a:gs pos="100000">
                      <a:srgbClr val="505050"/>
                    </a:gs>
                  </a:gsLst>
                  <a:lin ang="5400000" scaled="0"/>
                </a:gradFill>
                <a:latin typeface="Segoe UI Light"/>
              </a:rPr>
              <a:t>D</a:t>
            </a:r>
            <a:r>
              <a:rPr lang="en-US" sz="2400" spc="-120" dirty="0">
                <a:gradFill>
                  <a:gsLst>
                    <a:gs pos="2917">
                      <a:srgbClr val="505050"/>
                    </a:gs>
                    <a:gs pos="100000">
                      <a:srgbClr val="505050"/>
                    </a:gs>
                  </a:gsLst>
                  <a:lin ang="5400000" scaled="0"/>
                </a:gradFill>
                <a:latin typeface="Segoe UI Light"/>
              </a:rPr>
              <a:t>issatisfaction</a:t>
            </a:r>
            <a:r>
              <a:rPr lang="en-US" sz="8975" spc="-120" dirty="0">
                <a:solidFill>
                  <a:srgbClr val="E1E1E1"/>
                </a:solidFill>
                <a:latin typeface="Segoe UI Light"/>
              </a:rPr>
              <a:t>* V</a:t>
            </a:r>
            <a:r>
              <a:rPr lang="en-US" sz="2400" spc="-120" dirty="0">
                <a:solidFill>
                  <a:srgbClr val="E1E1E1"/>
                </a:solidFill>
                <a:latin typeface="Segoe UI Light"/>
              </a:rPr>
              <a:t>ision</a:t>
            </a:r>
            <a:r>
              <a:rPr lang="en-US" sz="8975" spc="-120" dirty="0">
                <a:solidFill>
                  <a:srgbClr val="E1E1E1"/>
                </a:solidFill>
                <a:latin typeface="Segoe UI Light"/>
              </a:rPr>
              <a:t> * F</a:t>
            </a:r>
            <a:r>
              <a:rPr lang="en-US" sz="2400" spc="-120" dirty="0">
                <a:solidFill>
                  <a:srgbClr val="E1E1E1"/>
                </a:solidFill>
                <a:latin typeface="Segoe UI Light"/>
              </a:rPr>
              <a:t>irst steps</a:t>
            </a:r>
            <a:r>
              <a:rPr lang="en-US" sz="8975" spc="-120" dirty="0">
                <a:solidFill>
                  <a:srgbClr val="E1E1E1"/>
                </a:solidFill>
                <a:latin typeface="Segoe UI Light"/>
              </a:rPr>
              <a:t> &gt; R</a:t>
            </a:r>
            <a:r>
              <a:rPr lang="en-US" sz="2400" spc="-120" dirty="0">
                <a:solidFill>
                  <a:srgbClr val="E1E1E1"/>
                </a:solidFill>
                <a:latin typeface="Segoe UI Light"/>
              </a:rPr>
              <a:t>esistance</a:t>
            </a:r>
          </a:p>
        </p:txBody>
      </p:sp>
      <p:sp>
        <p:nvSpPr>
          <p:cNvPr id="3" name="MAKE THE MOST"/>
          <p:cNvSpPr txBox="1"/>
          <p:nvPr/>
        </p:nvSpPr>
        <p:spPr>
          <a:xfrm>
            <a:off x="1" y="2671545"/>
            <a:ext cx="7567810" cy="1651435"/>
          </a:xfrm>
          <a:prstGeom prst="rect">
            <a:avLst/>
          </a:prstGeom>
          <a:noFill/>
        </p:spPr>
        <p:txBody>
          <a:bodyPr wrap="square" lIns="182854" tIns="146283" rIns="182854" bIns="146283" rtlCol="0">
            <a:spAutoFit/>
          </a:bodyPr>
          <a:lstStyle/>
          <a:p>
            <a:pPr defTabSz="932563">
              <a:lnSpc>
                <a:spcPct val="90000"/>
              </a:lnSpc>
              <a:spcAft>
                <a:spcPts val="600"/>
              </a:spcAft>
            </a:pPr>
            <a:endParaRPr lang="en-US" sz="9791" spc="-120" dirty="0">
              <a:gradFill>
                <a:gsLst>
                  <a:gs pos="2917">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317536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2FB97B9-D3E3-4A9F-B0AE-A9028307385B}"/>
              </a:ext>
            </a:extLst>
          </p:cNvPr>
          <p:cNvSpPr>
            <a:spLocks noGrp="1"/>
          </p:cNvSpPr>
          <p:nvPr>
            <p:ph type="sldNum" sz="quarter" idx="12"/>
          </p:nvPr>
        </p:nvSpPr>
        <p:spPr/>
        <p:txBody>
          <a:bodyPr/>
          <a:lstStyle/>
          <a:p>
            <a:fld id="{4E7CBCFD-5402-174A-916B-E82BC37CC3E7}" type="slidenum">
              <a:rPr lang="en-US" smtClean="0"/>
              <a:pPr/>
              <a:t>3</a:t>
            </a:fld>
            <a:endParaRPr lang="en-US"/>
          </a:p>
        </p:txBody>
      </p:sp>
    </p:spTree>
    <p:extLst>
      <p:ext uri="{BB962C8B-B14F-4D97-AF65-F5344CB8AC3E}">
        <p14:creationId xmlns:p14="http://schemas.microsoft.com/office/powerpoint/2010/main" val="2033930721"/>
      </p:ext>
    </p:extLst>
  </p:cSld>
  <p:clrMapOvr>
    <a:masterClrMapping/>
  </p:clrMapOvr>
  <mc:AlternateContent xmlns:mc="http://schemas.openxmlformats.org/markup-compatibility/2006" xmlns:p14="http://schemas.microsoft.com/office/powerpoint/2010/main">
    <mc:Choice Requires="p14">
      <p:transition spd="slow" p14:dur="2000" advClick="0" advTm="10"/>
    </mc:Choice>
    <mc:Fallback xmlns="">
      <p:transition spd="slow" advClick="0" advTm="1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698957" cy="7074692"/>
          </a:xfrm>
          <a:prstGeom prst="rect">
            <a:avLst/>
          </a:prstGeom>
        </p:spPr>
      </p:pic>
    </p:spTree>
    <p:extLst>
      <p:ext uri="{BB962C8B-B14F-4D97-AF65-F5344CB8AC3E}">
        <p14:creationId xmlns:p14="http://schemas.microsoft.com/office/powerpoint/2010/main" val="3404613245"/>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3215933" cy="6994525"/>
          </a:xfrm>
          <a:prstGeom prst="rect">
            <a:avLst/>
          </a:prstGeom>
        </p:spPr>
      </p:pic>
    </p:spTree>
    <p:extLst>
      <p:ext uri="{BB962C8B-B14F-4D97-AF65-F5344CB8AC3E}">
        <p14:creationId xmlns:p14="http://schemas.microsoft.com/office/powerpoint/2010/main" val="37397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67434"/>
            <a:ext cx="12436475" cy="10625449"/>
          </a:xfrm>
          <a:prstGeom prst="rect">
            <a:avLst/>
          </a:prstGeom>
        </p:spPr>
      </p:pic>
    </p:spTree>
    <p:extLst>
      <p:ext uri="{BB962C8B-B14F-4D97-AF65-F5344CB8AC3E}">
        <p14:creationId xmlns:p14="http://schemas.microsoft.com/office/powerpoint/2010/main" val="768180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KE THE MOST"/>
          <p:cNvSpPr txBox="1"/>
          <p:nvPr/>
        </p:nvSpPr>
        <p:spPr>
          <a:xfrm>
            <a:off x="1" y="1993538"/>
            <a:ext cx="7567810" cy="3007448"/>
          </a:xfrm>
          <a:prstGeom prst="rect">
            <a:avLst/>
          </a:prstGeom>
          <a:noFill/>
        </p:spPr>
        <p:txBody>
          <a:bodyPr wrap="square" lIns="182854" tIns="146283" rIns="182854" bIns="146283" rtlCol="0">
            <a:spAutoFit/>
          </a:bodyPr>
          <a:lstStyle/>
          <a:p>
            <a:pPr defTabSz="932563">
              <a:lnSpc>
                <a:spcPct val="90000"/>
              </a:lnSpc>
              <a:spcAft>
                <a:spcPts val="600"/>
              </a:spcAft>
            </a:pPr>
            <a:r>
              <a:rPr lang="en-US" sz="9791" spc="-120" dirty="0">
                <a:gradFill>
                  <a:gsLst>
                    <a:gs pos="2917">
                      <a:srgbClr val="505050"/>
                    </a:gs>
                    <a:gs pos="100000">
                      <a:srgbClr val="505050"/>
                    </a:gs>
                  </a:gsLst>
                  <a:lin ang="5400000" scaled="0"/>
                </a:gradFill>
                <a:latin typeface="Segoe UI Light"/>
              </a:rPr>
              <a:t>my love of craft beer</a:t>
            </a:r>
          </a:p>
        </p:txBody>
      </p:sp>
      <p:sp>
        <p:nvSpPr>
          <p:cNvPr id="3" name="MAKE THE MOST">
            <a:extLst>
              <a:ext uri="{FF2B5EF4-FFF2-40B4-BE49-F238E27FC236}">
                <a16:creationId xmlns:a16="http://schemas.microsoft.com/office/drawing/2014/main" id="{48A7280A-396A-4563-BA7A-FDD7FF3B54DA}"/>
              </a:ext>
            </a:extLst>
          </p:cNvPr>
          <p:cNvSpPr txBox="1"/>
          <p:nvPr/>
        </p:nvSpPr>
        <p:spPr>
          <a:xfrm>
            <a:off x="8515523" y="1315532"/>
            <a:ext cx="7567810" cy="4363460"/>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9791" spc="-120" dirty="0">
                <a:gradFill>
                  <a:gsLst>
                    <a:gs pos="2917">
                      <a:srgbClr val="505050"/>
                    </a:gs>
                    <a:gs pos="100000">
                      <a:srgbClr val="505050"/>
                    </a:gs>
                  </a:gsLst>
                  <a:lin ang="5400000" scaled="0"/>
                </a:gradFill>
                <a:latin typeface="Segoe UI Light"/>
              </a:rPr>
              <a:t>my bad diet and lack of exercise  </a:t>
            </a:r>
          </a:p>
        </p:txBody>
      </p:sp>
      <p:sp>
        <p:nvSpPr>
          <p:cNvPr id="4" name="MAKE THE MOST">
            <a:extLst>
              <a:ext uri="{FF2B5EF4-FFF2-40B4-BE49-F238E27FC236}">
                <a16:creationId xmlns:a16="http://schemas.microsoft.com/office/drawing/2014/main" id="{F030931E-D17A-44E6-B7F6-9F048324E860}"/>
              </a:ext>
            </a:extLst>
          </p:cNvPr>
          <p:cNvSpPr txBox="1"/>
          <p:nvPr/>
        </p:nvSpPr>
        <p:spPr>
          <a:xfrm>
            <a:off x="7465603" y="2671544"/>
            <a:ext cx="1152128" cy="1651435"/>
          </a:xfrm>
          <a:prstGeom prst="rect">
            <a:avLst/>
          </a:prstGeom>
          <a:noFill/>
        </p:spPr>
        <p:txBody>
          <a:bodyPr wrap="square" lIns="182854" tIns="146283" rIns="182854" bIns="146283" rtlCol="0">
            <a:spAutoFit/>
          </a:bodyPr>
          <a:lstStyle/>
          <a:p>
            <a:pPr defTabSz="932563">
              <a:lnSpc>
                <a:spcPct val="90000"/>
              </a:lnSpc>
              <a:spcAft>
                <a:spcPts val="600"/>
              </a:spcAft>
            </a:pPr>
            <a:r>
              <a:rPr lang="en-US" sz="9791" spc="-120" dirty="0">
                <a:gradFill>
                  <a:gsLst>
                    <a:gs pos="2917">
                      <a:srgbClr val="505050"/>
                    </a:gs>
                    <a:gs pos="100000">
                      <a:srgbClr val="505050"/>
                    </a:gs>
                  </a:gsLst>
                  <a:lin ang="5400000" scaled="0"/>
                </a:gradFill>
                <a:latin typeface="Segoe UI Light"/>
              </a:rPr>
              <a:t>+</a:t>
            </a:r>
          </a:p>
        </p:txBody>
      </p:sp>
    </p:spTree>
    <p:extLst>
      <p:ext uri="{BB962C8B-B14F-4D97-AF65-F5344CB8AC3E}">
        <p14:creationId xmlns:p14="http://schemas.microsoft.com/office/powerpoint/2010/main" val="3312929254"/>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KE THE MOST"/>
          <p:cNvSpPr txBox="1"/>
          <p:nvPr/>
        </p:nvSpPr>
        <p:spPr>
          <a:xfrm>
            <a:off x="-3960439" y="1993538"/>
            <a:ext cx="7567810" cy="3007448"/>
          </a:xfrm>
          <a:prstGeom prst="rect">
            <a:avLst/>
          </a:prstGeom>
          <a:noFill/>
        </p:spPr>
        <p:txBody>
          <a:bodyPr wrap="square" lIns="182854" tIns="146283" rIns="182854" bIns="146283" rtlCol="0">
            <a:spAutoFit/>
          </a:bodyPr>
          <a:lstStyle/>
          <a:p>
            <a:pPr defTabSz="932563">
              <a:lnSpc>
                <a:spcPct val="90000"/>
              </a:lnSpc>
              <a:spcAft>
                <a:spcPts val="600"/>
              </a:spcAft>
            </a:pPr>
            <a:r>
              <a:rPr lang="en-US" sz="9791" spc="-120" dirty="0">
                <a:gradFill>
                  <a:gsLst>
                    <a:gs pos="2917">
                      <a:srgbClr val="505050"/>
                    </a:gs>
                    <a:gs pos="100000">
                      <a:srgbClr val="505050"/>
                    </a:gs>
                  </a:gsLst>
                  <a:lin ang="5400000" scaled="0"/>
                </a:gradFill>
                <a:latin typeface="Segoe UI Light"/>
              </a:rPr>
              <a:t>my love of craft beer</a:t>
            </a:r>
          </a:p>
        </p:txBody>
      </p:sp>
      <p:sp>
        <p:nvSpPr>
          <p:cNvPr id="3" name="MAKE THE MOST">
            <a:extLst>
              <a:ext uri="{FF2B5EF4-FFF2-40B4-BE49-F238E27FC236}">
                <a16:creationId xmlns:a16="http://schemas.microsoft.com/office/drawing/2014/main" id="{48A7280A-396A-4563-BA7A-FDD7FF3B54DA}"/>
              </a:ext>
            </a:extLst>
          </p:cNvPr>
          <p:cNvSpPr txBox="1"/>
          <p:nvPr/>
        </p:nvSpPr>
        <p:spPr>
          <a:xfrm>
            <a:off x="4555083" y="1315532"/>
            <a:ext cx="7567810" cy="4363460"/>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9791" spc="-120" dirty="0">
                <a:gradFill>
                  <a:gsLst>
                    <a:gs pos="2917">
                      <a:srgbClr val="505050"/>
                    </a:gs>
                    <a:gs pos="100000">
                      <a:srgbClr val="505050"/>
                    </a:gs>
                  </a:gsLst>
                  <a:lin ang="5400000" scaled="0"/>
                </a:gradFill>
                <a:latin typeface="Segoe UI Light"/>
              </a:rPr>
              <a:t>my bad diet and lack of exercise  </a:t>
            </a:r>
          </a:p>
        </p:txBody>
      </p:sp>
      <p:sp>
        <p:nvSpPr>
          <p:cNvPr id="4" name="MAKE THE MOST">
            <a:extLst>
              <a:ext uri="{FF2B5EF4-FFF2-40B4-BE49-F238E27FC236}">
                <a16:creationId xmlns:a16="http://schemas.microsoft.com/office/drawing/2014/main" id="{F030931E-D17A-44E6-B7F6-9F048324E860}"/>
              </a:ext>
            </a:extLst>
          </p:cNvPr>
          <p:cNvSpPr txBox="1"/>
          <p:nvPr/>
        </p:nvSpPr>
        <p:spPr>
          <a:xfrm>
            <a:off x="3505163" y="2671544"/>
            <a:ext cx="1152128" cy="1651435"/>
          </a:xfrm>
          <a:prstGeom prst="rect">
            <a:avLst/>
          </a:prstGeom>
          <a:noFill/>
        </p:spPr>
        <p:txBody>
          <a:bodyPr wrap="square" lIns="182854" tIns="146283" rIns="182854" bIns="146283" rtlCol="0">
            <a:spAutoFit/>
          </a:bodyPr>
          <a:lstStyle/>
          <a:p>
            <a:pPr defTabSz="932563">
              <a:lnSpc>
                <a:spcPct val="90000"/>
              </a:lnSpc>
              <a:spcAft>
                <a:spcPts val="600"/>
              </a:spcAft>
            </a:pPr>
            <a:r>
              <a:rPr lang="en-US" sz="9791" spc="-120" dirty="0">
                <a:gradFill>
                  <a:gsLst>
                    <a:gs pos="2917">
                      <a:srgbClr val="505050"/>
                    </a:gs>
                    <a:gs pos="100000">
                      <a:srgbClr val="505050"/>
                    </a:gs>
                  </a:gsLst>
                  <a:lin ang="5400000" scaled="0"/>
                </a:gradFill>
                <a:latin typeface="Segoe UI Light"/>
              </a:rPr>
              <a:t>+</a:t>
            </a:r>
          </a:p>
        </p:txBody>
      </p:sp>
    </p:spTree>
    <p:extLst>
      <p:ext uri="{BB962C8B-B14F-4D97-AF65-F5344CB8AC3E}">
        <p14:creationId xmlns:p14="http://schemas.microsoft.com/office/powerpoint/2010/main" val="4374690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KE THE MOST"/>
          <p:cNvSpPr txBox="1"/>
          <p:nvPr/>
        </p:nvSpPr>
        <p:spPr>
          <a:xfrm>
            <a:off x="399604" y="2728021"/>
            <a:ext cx="11637266"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gradFill>
                  <a:gsLst>
                    <a:gs pos="2917">
                      <a:srgbClr val="505050"/>
                    </a:gs>
                    <a:gs pos="100000">
                      <a:srgbClr val="505050"/>
                    </a:gs>
                  </a:gsLst>
                  <a:lin ang="5400000" scaled="0"/>
                </a:gradFill>
                <a:latin typeface="Segoe UI Light"/>
              </a:rPr>
              <a:t>D</a:t>
            </a:r>
            <a:r>
              <a:rPr lang="en-US" sz="2400" spc="-120" dirty="0">
                <a:gradFill>
                  <a:gsLst>
                    <a:gs pos="2917">
                      <a:srgbClr val="505050"/>
                    </a:gs>
                    <a:gs pos="100000">
                      <a:srgbClr val="505050"/>
                    </a:gs>
                  </a:gsLst>
                  <a:lin ang="5400000" scaled="0"/>
                </a:gradFill>
                <a:latin typeface="Segoe UI Light"/>
              </a:rPr>
              <a:t>issatisfaction</a:t>
            </a:r>
            <a:r>
              <a:rPr lang="en-US" sz="8975" spc="-120" dirty="0">
                <a:solidFill>
                  <a:srgbClr val="E1E1E1"/>
                </a:solidFill>
                <a:latin typeface="Segoe UI Light"/>
              </a:rPr>
              <a:t>* V</a:t>
            </a:r>
            <a:r>
              <a:rPr lang="en-US" sz="2400" spc="-120" dirty="0">
                <a:solidFill>
                  <a:srgbClr val="E1E1E1"/>
                </a:solidFill>
                <a:latin typeface="Segoe UI Light"/>
              </a:rPr>
              <a:t>ision</a:t>
            </a:r>
            <a:r>
              <a:rPr lang="en-US" sz="8975" spc="-120" dirty="0">
                <a:solidFill>
                  <a:srgbClr val="E1E1E1"/>
                </a:solidFill>
                <a:latin typeface="Segoe UI Light"/>
              </a:rPr>
              <a:t> * F</a:t>
            </a:r>
            <a:r>
              <a:rPr lang="en-US" sz="2400" spc="-120" dirty="0">
                <a:solidFill>
                  <a:srgbClr val="E1E1E1"/>
                </a:solidFill>
                <a:latin typeface="Segoe UI Light"/>
              </a:rPr>
              <a:t>irst steps</a:t>
            </a:r>
            <a:r>
              <a:rPr lang="en-US" sz="8975" spc="-120" dirty="0">
                <a:solidFill>
                  <a:srgbClr val="E1E1E1"/>
                </a:solidFill>
                <a:latin typeface="Segoe UI Light"/>
              </a:rPr>
              <a:t> &gt; R</a:t>
            </a:r>
            <a:r>
              <a:rPr lang="en-US" sz="2400" spc="-120" dirty="0">
                <a:solidFill>
                  <a:srgbClr val="E1E1E1"/>
                </a:solidFill>
                <a:latin typeface="Segoe UI Light"/>
              </a:rPr>
              <a:t>esistance</a:t>
            </a:r>
          </a:p>
        </p:txBody>
      </p:sp>
      <p:sp>
        <p:nvSpPr>
          <p:cNvPr id="3" name="MAKE THE MOST"/>
          <p:cNvSpPr txBox="1"/>
          <p:nvPr/>
        </p:nvSpPr>
        <p:spPr>
          <a:xfrm>
            <a:off x="1" y="2671545"/>
            <a:ext cx="7567810" cy="1651435"/>
          </a:xfrm>
          <a:prstGeom prst="rect">
            <a:avLst/>
          </a:prstGeom>
          <a:noFill/>
        </p:spPr>
        <p:txBody>
          <a:bodyPr wrap="square" lIns="182854" tIns="146283" rIns="182854" bIns="146283" rtlCol="0">
            <a:spAutoFit/>
          </a:bodyPr>
          <a:lstStyle/>
          <a:p>
            <a:pPr defTabSz="932563">
              <a:lnSpc>
                <a:spcPct val="90000"/>
              </a:lnSpc>
              <a:spcAft>
                <a:spcPts val="600"/>
              </a:spcAft>
            </a:pPr>
            <a:r>
              <a:rPr lang="en-NZ" sz="9791" spc="-120" dirty="0">
                <a:gradFill>
                  <a:gsLst>
                    <a:gs pos="2917">
                      <a:srgbClr val="505050"/>
                    </a:gs>
                    <a:gs pos="100000">
                      <a:srgbClr val="505050"/>
                    </a:gs>
                  </a:gsLst>
                  <a:lin ang="5400000" scaled="0"/>
                </a:gradFill>
                <a:latin typeface="Segoe UI Light"/>
              </a:rPr>
              <a:t>=</a:t>
            </a:r>
            <a:endParaRPr lang="en-US" sz="9791" spc="-120" dirty="0">
              <a:gradFill>
                <a:gsLst>
                  <a:gs pos="2917">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2742393115"/>
      </p:ext>
    </p:extLst>
  </p:cSld>
  <p:clrMapOvr>
    <a:masterClrMapping/>
  </p:clrMapOvr>
  <p:transition spd="slow">
    <p:push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KE THE MOST"/>
          <p:cNvSpPr txBox="1"/>
          <p:nvPr/>
        </p:nvSpPr>
        <p:spPr>
          <a:xfrm>
            <a:off x="1" y="2671545"/>
            <a:ext cx="7567810" cy="1651435"/>
          </a:xfrm>
          <a:prstGeom prst="rect">
            <a:avLst/>
          </a:prstGeom>
          <a:noFill/>
        </p:spPr>
        <p:txBody>
          <a:bodyPr wrap="square" lIns="182854" tIns="146283" rIns="182854" bIns="146283" rtlCol="0">
            <a:spAutoFit/>
          </a:bodyPr>
          <a:lstStyle/>
          <a:p>
            <a:pPr defTabSz="932563">
              <a:lnSpc>
                <a:spcPct val="90000"/>
              </a:lnSpc>
              <a:spcAft>
                <a:spcPts val="600"/>
              </a:spcAft>
            </a:pPr>
            <a:r>
              <a:rPr lang="en-NZ" sz="9791" spc="-120" dirty="0">
                <a:gradFill>
                  <a:gsLst>
                    <a:gs pos="2917">
                      <a:srgbClr val="505050"/>
                    </a:gs>
                    <a:gs pos="100000">
                      <a:srgbClr val="505050"/>
                    </a:gs>
                  </a:gsLst>
                  <a:lin ang="5400000" scaled="0"/>
                </a:gradFill>
                <a:latin typeface="Segoe UI Light"/>
              </a:rPr>
              <a:t>=</a:t>
            </a:r>
            <a:endParaRPr lang="en-US" sz="9791" spc="-120" dirty="0">
              <a:gradFill>
                <a:gsLst>
                  <a:gs pos="2917">
                    <a:srgbClr val="505050"/>
                  </a:gs>
                  <a:gs pos="100000">
                    <a:srgbClr val="505050"/>
                  </a:gs>
                </a:gsLst>
                <a:lin ang="5400000" scaled="0"/>
              </a:gradFill>
              <a:latin typeface="Segoe UI Light"/>
            </a:endParaRPr>
          </a:p>
        </p:txBody>
      </p:sp>
      <p:sp>
        <p:nvSpPr>
          <p:cNvPr id="2" name="MAKE THE MOST"/>
          <p:cNvSpPr txBox="1"/>
          <p:nvPr/>
        </p:nvSpPr>
        <p:spPr>
          <a:xfrm>
            <a:off x="399604" y="2728021"/>
            <a:ext cx="11637266"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solidFill>
                  <a:srgbClr val="505050"/>
                </a:solidFill>
                <a:latin typeface="Segoe UI Light"/>
              </a:rPr>
              <a:t>D</a:t>
            </a:r>
            <a:r>
              <a:rPr lang="en-US" sz="2400" spc="-120" dirty="0">
                <a:solidFill>
                  <a:srgbClr val="505050"/>
                </a:solidFill>
                <a:latin typeface="Segoe UI Light"/>
              </a:rPr>
              <a:t>issatisfaction</a:t>
            </a:r>
            <a:r>
              <a:rPr lang="en-US" sz="8975" spc="-120" dirty="0">
                <a:solidFill>
                  <a:srgbClr val="505050"/>
                </a:solidFill>
                <a:latin typeface="Segoe UI Light"/>
              </a:rPr>
              <a:t>* V</a:t>
            </a:r>
            <a:r>
              <a:rPr lang="en-US" sz="2400" spc="-120" dirty="0">
                <a:solidFill>
                  <a:srgbClr val="505050"/>
                </a:solidFill>
                <a:latin typeface="Segoe UI Light"/>
              </a:rPr>
              <a:t>ision</a:t>
            </a:r>
            <a:r>
              <a:rPr lang="en-US" sz="8975" spc="-120" dirty="0">
                <a:solidFill>
                  <a:srgbClr val="505050"/>
                </a:solidFill>
                <a:latin typeface="Segoe UI Light"/>
              </a:rPr>
              <a:t> </a:t>
            </a:r>
            <a:r>
              <a:rPr lang="en-US" sz="8975" spc="-120" dirty="0">
                <a:solidFill>
                  <a:srgbClr val="E1E1E1"/>
                </a:solidFill>
                <a:latin typeface="Segoe UI Light"/>
              </a:rPr>
              <a:t>* F</a:t>
            </a:r>
            <a:r>
              <a:rPr lang="en-US" sz="2400" spc="-120" dirty="0">
                <a:solidFill>
                  <a:srgbClr val="E1E1E1"/>
                </a:solidFill>
                <a:latin typeface="Segoe UI Light"/>
              </a:rPr>
              <a:t>irst steps</a:t>
            </a:r>
            <a:r>
              <a:rPr lang="en-US" sz="8975" spc="-120" dirty="0">
                <a:solidFill>
                  <a:srgbClr val="E1E1E1"/>
                </a:solidFill>
                <a:latin typeface="Segoe UI Light"/>
              </a:rPr>
              <a:t> &gt; R</a:t>
            </a:r>
            <a:r>
              <a:rPr lang="en-US" sz="2400" spc="-120" dirty="0">
                <a:solidFill>
                  <a:srgbClr val="E1E1E1"/>
                </a:solidFill>
                <a:latin typeface="Segoe UI Light"/>
              </a:rPr>
              <a:t>esistance</a:t>
            </a:r>
          </a:p>
        </p:txBody>
      </p:sp>
    </p:spTree>
    <p:extLst>
      <p:ext uri="{BB962C8B-B14F-4D97-AF65-F5344CB8AC3E}">
        <p14:creationId xmlns:p14="http://schemas.microsoft.com/office/powerpoint/2010/main" val="333028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3" y="-961519"/>
            <a:ext cx="12434710" cy="7978053"/>
          </a:xfrm>
          <a:prstGeom prst="rect">
            <a:avLst/>
          </a:prstGeom>
        </p:spPr>
      </p:pic>
      <p:sp>
        <p:nvSpPr>
          <p:cNvPr id="8" name="Rectangle 7"/>
          <p:cNvSpPr/>
          <p:nvPr/>
        </p:nvSpPr>
        <p:spPr>
          <a:xfrm>
            <a:off x="882" y="297352"/>
            <a:ext cx="12434711" cy="145019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AU">
              <a:solidFill>
                <a:srgbClr val="FFFFFF"/>
              </a:solidFill>
            </a:endParaRPr>
          </a:p>
        </p:txBody>
      </p:sp>
      <p:sp>
        <p:nvSpPr>
          <p:cNvPr id="9" name="TextBox 8"/>
          <p:cNvSpPr txBox="1"/>
          <p:nvPr/>
        </p:nvSpPr>
        <p:spPr>
          <a:xfrm>
            <a:off x="143551" y="456714"/>
            <a:ext cx="12149377" cy="1223897"/>
          </a:xfrm>
          <a:prstGeom prst="rect">
            <a:avLst/>
          </a:prstGeom>
          <a:noFill/>
        </p:spPr>
        <p:txBody>
          <a:bodyPr wrap="none" rtlCol="0" anchor="ctr">
            <a:spAutoFit/>
          </a:bodyPr>
          <a:lstStyle/>
          <a:p>
            <a:pPr algn="ctr" defTabSz="932418"/>
            <a:r>
              <a:rPr lang="en-AU" sz="7198" dirty="0">
                <a:solidFill>
                  <a:srgbClr val="FFFFFF"/>
                </a:solidFill>
                <a:latin typeface="Segoe UI Light" panose="020B0502040204020203" pitchFamily="34" charset="0"/>
                <a:cs typeface="Segoe UI Light" panose="020B0502040204020203" pitchFamily="34" charset="0"/>
              </a:rPr>
              <a:t>I will walk/run 4,000km in 2014</a:t>
            </a:r>
          </a:p>
        </p:txBody>
      </p:sp>
    </p:spTree>
    <p:extLst>
      <p:ext uri="{BB962C8B-B14F-4D97-AF65-F5344CB8AC3E}">
        <p14:creationId xmlns:p14="http://schemas.microsoft.com/office/powerpoint/2010/main" val="3658836200"/>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extLst>
      <p:ext uri="{BB962C8B-B14F-4D97-AF65-F5344CB8AC3E}">
        <p14:creationId xmlns:p14="http://schemas.microsoft.com/office/powerpoint/2010/main" val="1357648018"/>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1C3D1"/>
            </a:gs>
            <a:gs pos="70000">
              <a:srgbClr val="C97CB9"/>
            </a:gs>
            <a:gs pos="86000">
              <a:srgbClr val="E847A7"/>
            </a:gs>
            <a:gs pos="100000">
              <a:srgbClr val="ED3EA4"/>
            </a:gs>
          </a:gsLst>
          <a:lin ang="18900000" scaled="1"/>
          <a:tileRect/>
        </a:gradFill>
        <a:effectLst/>
      </p:bgPr>
    </p:bg>
    <p:spTree>
      <p:nvGrpSpPr>
        <p:cNvPr id="1" name=""/>
        <p:cNvGrpSpPr/>
        <p:nvPr/>
      </p:nvGrpSpPr>
      <p:grpSpPr>
        <a:xfrm>
          <a:off x="0" y="0"/>
          <a:ext cx="0" cy="0"/>
          <a:chOff x="0" y="0"/>
          <a:chExt cx="0" cy="0"/>
        </a:xfrm>
      </p:grpSpPr>
      <p:grpSp>
        <p:nvGrpSpPr>
          <p:cNvPr id="11" name="Group 10"/>
          <p:cNvGrpSpPr/>
          <p:nvPr/>
        </p:nvGrpSpPr>
        <p:grpSpPr>
          <a:xfrm>
            <a:off x="258232" y="-183394"/>
            <a:ext cx="9049776" cy="4256076"/>
            <a:chOff x="1671552" y="1382286"/>
            <a:chExt cx="8873135" cy="4173002"/>
          </a:xfrm>
        </p:grpSpPr>
        <p:sp>
          <p:nvSpPr>
            <p:cNvPr id="6" name="TextBox 5"/>
            <p:cNvSpPr txBox="1"/>
            <p:nvPr/>
          </p:nvSpPr>
          <p:spPr>
            <a:xfrm>
              <a:off x="1671552" y="1382286"/>
              <a:ext cx="8873135" cy="4173002"/>
            </a:xfrm>
            <a:prstGeom prst="rect">
              <a:avLst/>
            </a:prstGeom>
            <a:noFill/>
          </p:spPr>
          <p:txBody>
            <a:bodyPr wrap="none" rtlCol="0">
              <a:spAutoFit/>
            </a:bodyPr>
            <a:lstStyle/>
            <a:p>
              <a:pPr defTabSz="932597"/>
              <a:r>
                <a:rPr lang="en-NZ" sz="26517" b="1" spc="-306" dirty="0">
                  <a:solidFill>
                    <a:srgbClr val="A02F75"/>
                  </a:solidFill>
                  <a:latin typeface="Franklin Gothic Demi" panose="020B0703020102020204" pitchFamily="34" charset="0"/>
                  <a:cs typeface="Segoe WP Light" panose="020B0502040204020203" pitchFamily="34" charset="0"/>
                </a:rPr>
                <a:t>5,106</a:t>
              </a:r>
              <a:endParaRPr lang="en-US" sz="26517" b="1" spc="-306" dirty="0">
                <a:solidFill>
                  <a:srgbClr val="A02F75"/>
                </a:solidFill>
                <a:latin typeface="Franklin Gothic Demi" panose="020B0703020102020204" pitchFamily="34" charset="0"/>
                <a:cs typeface="Segoe WP Light" panose="020B0502040204020203" pitchFamily="34" charset="0"/>
              </a:endParaRPr>
            </a:p>
          </p:txBody>
        </p:sp>
        <p:sp>
          <p:nvSpPr>
            <p:cNvPr id="7" name="TextBox 6"/>
            <p:cNvSpPr txBox="1"/>
            <p:nvPr/>
          </p:nvSpPr>
          <p:spPr>
            <a:xfrm>
              <a:off x="4128734" y="4268361"/>
              <a:ext cx="1850315" cy="563231"/>
            </a:xfrm>
            <a:prstGeom prst="rect">
              <a:avLst/>
            </a:prstGeom>
            <a:noFill/>
          </p:spPr>
          <p:txBody>
            <a:bodyPr wrap="none" rtlCol="0">
              <a:spAutoFit/>
            </a:bodyPr>
            <a:lstStyle/>
            <a:p>
              <a:pPr defTabSz="932597"/>
              <a:r>
                <a:rPr lang="en-NZ" sz="3060" dirty="0">
                  <a:solidFill>
                    <a:prstClr val="white"/>
                  </a:solidFill>
                  <a:latin typeface="Segoe UI Light" panose="020B0502040204020203" pitchFamily="34" charset="0"/>
                  <a:cs typeface="Segoe UI Light" panose="020B0502040204020203" pitchFamily="34" charset="0"/>
                </a:rPr>
                <a:t>kilometres</a:t>
              </a:r>
              <a:endParaRPr lang="en-US" sz="3060" dirty="0">
                <a:solidFill>
                  <a:prstClr val="white"/>
                </a:solidFill>
                <a:latin typeface="Segoe UI Light" panose="020B0502040204020203" pitchFamily="34" charset="0"/>
                <a:cs typeface="Segoe UI Light" panose="020B0502040204020203" pitchFamily="34" charset="0"/>
              </a:endParaRPr>
            </a:p>
          </p:txBody>
        </p:sp>
        <p:sp>
          <p:nvSpPr>
            <p:cNvPr id="8" name="Rectangle 7"/>
            <p:cNvSpPr/>
            <p:nvPr/>
          </p:nvSpPr>
          <p:spPr>
            <a:xfrm>
              <a:off x="3618246" y="2371725"/>
              <a:ext cx="2868279" cy="4857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9" name="TextBox 8"/>
            <p:cNvSpPr txBox="1"/>
            <p:nvPr/>
          </p:nvSpPr>
          <p:spPr>
            <a:xfrm>
              <a:off x="3618246" y="2395836"/>
              <a:ext cx="2868279" cy="459884"/>
            </a:xfrm>
            <a:prstGeom prst="rect">
              <a:avLst/>
            </a:prstGeom>
            <a:noFill/>
          </p:spPr>
          <p:txBody>
            <a:bodyPr wrap="square" rtlCol="0">
              <a:spAutoFit/>
            </a:bodyPr>
            <a:lstStyle/>
            <a:p>
              <a:pPr defTabSz="932597"/>
              <a:r>
                <a:rPr lang="en-NZ" sz="2448" b="1" dirty="0">
                  <a:solidFill>
                    <a:prstClr val="white"/>
                  </a:solidFill>
                  <a:latin typeface="Segoe UI Light" panose="020B0502040204020203" pitchFamily="34" charset="0"/>
                  <a:cs typeface="Segoe UI Light" panose="020B0502040204020203" pitchFamily="34" charset="0"/>
                </a:rPr>
                <a:t>IN 2015 I TRAVELLED</a:t>
              </a:r>
              <a:endParaRPr lang="en-US" sz="2448" b="1" dirty="0">
                <a:solidFill>
                  <a:prstClr val="white"/>
                </a:solidFill>
                <a:latin typeface="Segoe UI Light" panose="020B0502040204020203" pitchFamily="34" charset="0"/>
                <a:cs typeface="Segoe UI Light" panose="020B0502040204020203" pitchFamily="34" charset="0"/>
              </a:endParaRPr>
            </a:p>
          </p:txBody>
        </p:sp>
      </p:grpSp>
      <p:sp>
        <p:nvSpPr>
          <p:cNvPr id="12" name="Isosceles Triangle 11"/>
          <p:cNvSpPr/>
          <p:nvPr/>
        </p:nvSpPr>
        <p:spPr>
          <a:xfrm>
            <a:off x="185460" y="1981781"/>
            <a:ext cx="11978124" cy="4585300"/>
          </a:xfrm>
          <a:prstGeom prst="triangle">
            <a:avLst>
              <a:gd name="adj" fmla="val 100000"/>
            </a:avLst>
          </a:prstGeom>
          <a:noFill/>
          <a:ln w="381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3" name="Rectangle 12"/>
          <p:cNvSpPr/>
          <p:nvPr/>
        </p:nvSpPr>
        <p:spPr>
          <a:xfrm rot="16200000">
            <a:off x="10765784" y="3993307"/>
            <a:ext cx="1612419" cy="1630859"/>
          </a:xfrm>
          <a:prstGeom prst="rect">
            <a:avLst/>
          </a:prstGeom>
        </p:spPr>
        <p:txBody>
          <a:bodyPr wrap="none">
            <a:spAutoFit/>
          </a:bodyPr>
          <a:lstStyle/>
          <a:p>
            <a:pPr defTabSz="932597"/>
            <a:r>
              <a:rPr lang="en-NZ" sz="9791" b="1" spc="-306">
                <a:solidFill>
                  <a:srgbClr val="A02F75"/>
                </a:solidFill>
                <a:latin typeface="Franklin Gothic Demi" panose="020B0703020102020204" pitchFamily="34" charset="0"/>
                <a:cs typeface="Segoe WP Light" panose="020B0502040204020203" pitchFamily="34" charset="0"/>
              </a:rPr>
              <a:t>53</a:t>
            </a:r>
            <a:endParaRPr lang="en-US" sz="1836" dirty="0">
              <a:solidFill>
                <a:prstClr val="black"/>
              </a:solidFill>
              <a:latin typeface="Calibri" panose="020F0502020204030204"/>
            </a:endParaRPr>
          </a:p>
        </p:txBody>
      </p:sp>
      <p:sp>
        <p:nvSpPr>
          <p:cNvPr id="14" name="TextBox 13"/>
          <p:cNvSpPr txBox="1"/>
          <p:nvPr/>
        </p:nvSpPr>
        <p:spPr>
          <a:xfrm rot="16200000">
            <a:off x="11301558" y="4313614"/>
            <a:ext cx="1315976"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kilometres</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15" name="Down Arrow 14"/>
          <p:cNvSpPr/>
          <p:nvPr/>
        </p:nvSpPr>
        <p:spPr>
          <a:xfrm rot="10800000">
            <a:off x="11378217" y="3110060"/>
            <a:ext cx="387553" cy="838220"/>
          </a:xfrm>
          <a:prstGeom prst="downArrow">
            <a:avLst/>
          </a:prstGeom>
          <a:solidFill>
            <a:srgbClr val="A02F7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7" name="Rectangle 16"/>
          <p:cNvSpPr/>
          <p:nvPr/>
        </p:nvSpPr>
        <p:spPr>
          <a:xfrm>
            <a:off x="406077" y="4399130"/>
            <a:ext cx="2117738"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1h:32m</a:t>
            </a:r>
            <a:endParaRPr lang="en-US" sz="4896" dirty="0">
              <a:solidFill>
                <a:prstClr val="black"/>
              </a:solidFill>
              <a:latin typeface="Calibri" panose="020F0502020204030204"/>
            </a:endParaRPr>
          </a:p>
        </p:txBody>
      </p:sp>
      <p:sp>
        <p:nvSpPr>
          <p:cNvPr id="18" name="Rectangle 17"/>
          <p:cNvSpPr/>
          <p:nvPr/>
        </p:nvSpPr>
        <p:spPr>
          <a:xfrm>
            <a:off x="406077" y="3751834"/>
            <a:ext cx="2117738"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3h:38m</a:t>
            </a:r>
            <a:endParaRPr lang="en-US" sz="4896" dirty="0">
              <a:solidFill>
                <a:prstClr val="black"/>
              </a:solidFill>
              <a:latin typeface="Calibri" panose="020F0502020204030204"/>
            </a:endParaRPr>
          </a:p>
        </p:txBody>
      </p:sp>
      <p:sp>
        <p:nvSpPr>
          <p:cNvPr id="19" name="TextBox 18"/>
          <p:cNvSpPr txBox="1"/>
          <p:nvPr/>
        </p:nvSpPr>
        <p:spPr>
          <a:xfrm>
            <a:off x="1052044" y="4882279"/>
            <a:ext cx="2658699"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half marathon July 5</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0" name="TextBox 19"/>
          <p:cNvSpPr txBox="1"/>
          <p:nvPr/>
        </p:nvSpPr>
        <p:spPr>
          <a:xfrm>
            <a:off x="1052045" y="4208390"/>
            <a:ext cx="2285938"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marathon Feb 14</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3" name="Rectangle 22"/>
          <p:cNvSpPr/>
          <p:nvPr/>
        </p:nvSpPr>
        <p:spPr>
          <a:xfrm>
            <a:off x="370738" y="5065492"/>
            <a:ext cx="1898660"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19’36”</a:t>
            </a:r>
            <a:endParaRPr lang="en-US" sz="4896" dirty="0">
              <a:solidFill>
                <a:prstClr val="black"/>
              </a:solidFill>
              <a:latin typeface="Calibri" panose="020F0502020204030204"/>
            </a:endParaRPr>
          </a:p>
        </p:txBody>
      </p:sp>
      <p:sp>
        <p:nvSpPr>
          <p:cNvPr id="24" name="TextBox 23"/>
          <p:cNvSpPr txBox="1"/>
          <p:nvPr/>
        </p:nvSpPr>
        <p:spPr>
          <a:xfrm>
            <a:off x="980189" y="5530165"/>
            <a:ext cx="2422812"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5 kilometre Oct 10</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5" name="Rectangle 24"/>
          <p:cNvSpPr/>
          <p:nvPr/>
        </p:nvSpPr>
        <p:spPr>
          <a:xfrm>
            <a:off x="5280981" y="4747469"/>
            <a:ext cx="1327093"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54.8</a:t>
            </a:r>
            <a:endParaRPr lang="en-US" sz="4896" dirty="0">
              <a:solidFill>
                <a:prstClr val="black"/>
              </a:solidFill>
              <a:latin typeface="Calibri" panose="020F0502020204030204"/>
            </a:endParaRPr>
          </a:p>
        </p:txBody>
      </p:sp>
      <p:sp>
        <p:nvSpPr>
          <p:cNvPr id="26" name="TextBox 25"/>
          <p:cNvSpPr txBox="1"/>
          <p:nvPr/>
        </p:nvSpPr>
        <p:spPr>
          <a:xfrm>
            <a:off x="5734140" y="5230135"/>
            <a:ext cx="1225793" cy="414353"/>
          </a:xfrm>
          <a:prstGeom prst="rect">
            <a:avLst/>
          </a:prstGeom>
          <a:noFill/>
        </p:spPr>
        <p:txBody>
          <a:bodyPr wrap="none" rtlCol="0">
            <a:spAutoFit/>
          </a:bodyPr>
          <a:lstStyle/>
          <a:p>
            <a:pPr defTabSz="932597"/>
            <a:r>
              <a:rPr lang="en-NZ" sz="2040" b="1" dirty="0">
                <a:solidFill>
                  <a:prstClr val="white"/>
                </a:solidFill>
                <a:latin typeface="Segoe UI Light" panose="020B0502040204020203" pitchFamily="34" charset="0"/>
                <a:cs typeface="Segoe UI Light" panose="020B0502040204020203" pitchFamily="34" charset="0"/>
              </a:rPr>
              <a:t>VO2 max</a:t>
            </a:r>
            <a:endParaRPr lang="en-US" sz="2040" b="1" dirty="0">
              <a:solidFill>
                <a:prstClr val="white"/>
              </a:solidFill>
              <a:latin typeface="Segoe UI Light" panose="020B0502040204020203" pitchFamily="34" charset="0"/>
              <a:cs typeface="Segoe UI Light" panose="020B0502040204020203" pitchFamily="34" charset="0"/>
            </a:endParaRPr>
          </a:p>
        </p:txBody>
      </p:sp>
      <p:sp>
        <p:nvSpPr>
          <p:cNvPr id="27" name="Rectangle 26"/>
          <p:cNvSpPr/>
          <p:nvPr/>
        </p:nvSpPr>
        <p:spPr>
          <a:xfrm>
            <a:off x="5262729" y="5434172"/>
            <a:ext cx="1961571"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43bpm</a:t>
            </a:r>
            <a:endParaRPr lang="en-US" sz="4896" dirty="0">
              <a:solidFill>
                <a:prstClr val="black"/>
              </a:solidFill>
              <a:latin typeface="Calibri" panose="020F0502020204030204"/>
            </a:endParaRPr>
          </a:p>
        </p:txBody>
      </p:sp>
      <p:sp>
        <p:nvSpPr>
          <p:cNvPr id="28" name="TextBox 27"/>
          <p:cNvSpPr txBox="1"/>
          <p:nvPr/>
        </p:nvSpPr>
        <p:spPr>
          <a:xfrm>
            <a:off x="5734139" y="5932555"/>
            <a:ext cx="1399815"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Resting HR</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9" name="Rectangle 28"/>
          <p:cNvSpPr/>
          <p:nvPr/>
        </p:nvSpPr>
        <p:spPr>
          <a:xfrm>
            <a:off x="370926" y="5751273"/>
            <a:ext cx="1562652"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2’40”</a:t>
            </a:r>
            <a:endParaRPr lang="en-US" sz="4896" dirty="0">
              <a:solidFill>
                <a:prstClr val="black"/>
              </a:solidFill>
              <a:latin typeface="Calibri" panose="020F0502020204030204"/>
            </a:endParaRPr>
          </a:p>
        </p:txBody>
      </p:sp>
      <p:sp>
        <p:nvSpPr>
          <p:cNvPr id="30" name="TextBox 29"/>
          <p:cNvSpPr txBox="1"/>
          <p:nvPr/>
        </p:nvSpPr>
        <p:spPr>
          <a:xfrm>
            <a:off x="951232" y="6196518"/>
            <a:ext cx="2182480"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kilometre Aug 4</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31" name="Rectangle 30"/>
          <p:cNvSpPr/>
          <p:nvPr/>
        </p:nvSpPr>
        <p:spPr>
          <a:xfrm>
            <a:off x="7586592" y="3567753"/>
            <a:ext cx="2113356"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4h:10m</a:t>
            </a:r>
            <a:endParaRPr lang="en-US" sz="4896" dirty="0">
              <a:solidFill>
                <a:prstClr val="black"/>
              </a:solidFill>
              <a:latin typeface="Calibri" panose="020F0502020204030204"/>
            </a:endParaRPr>
          </a:p>
        </p:txBody>
      </p:sp>
      <p:sp>
        <p:nvSpPr>
          <p:cNvPr id="32" name="TextBox 31"/>
          <p:cNvSpPr txBox="1"/>
          <p:nvPr/>
        </p:nvSpPr>
        <p:spPr>
          <a:xfrm>
            <a:off x="7901494" y="4037609"/>
            <a:ext cx="2165804" cy="734534"/>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Routeburn Classic</a:t>
            </a:r>
          </a:p>
          <a:p>
            <a:pPr defTabSz="932597"/>
            <a:r>
              <a:rPr lang="en-NZ" sz="2040" dirty="0">
                <a:solidFill>
                  <a:prstClr val="white"/>
                </a:solidFill>
                <a:latin typeface="Segoe UI Light" panose="020B0502040204020203" pitchFamily="34" charset="0"/>
                <a:cs typeface="Segoe UI Light" panose="020B0502040204020203" pitchFamily="34" charset="0"/>
              </a:rPr>
              <a:t>April 25</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33" name="Rectangle 32"/>
          <p:cNvSpPr/>
          <p:nvPr/>
        </p:nvSpPr>
        <p:spPr>
          <a:xfrm>
            <a:off x="8072356" y="4461377"/>
            <a:ext cx="1321470"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33.2</a:t>
            </a:r>
            <a:endParaRPr lang="en-US" sz="4896" dirty="0">
              <a:solidFill>
                <a:prstClr val="black"/>
              </a:solidFill>
              <a:latin typeface="Calibri" panose="020F0502020204030204"/>
            </a:endParaRPr>
          </a:p>
        </p:txBody>
      </p:sp>
      <p:sp>
        <p:nvSpPr>
          <p:cNvPr id="34" name="TextBox 33"/>
          <p:cNvSpPr txBox="1"/>
          <p:nvPr/>
        </p:nvSpPr>
        <p:spPr>
          <a:xfrm>
            <a:off x="8294004" y="4951903"/>
            <a:ext cx="1315976"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kilometres</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35" name="Rectangle 34"/>
          <p:cNvSpPr/>
          <p:nvPr/>
        </p:nvSpPr>
        <p:spPr>
          <a:xfrm>
            <a:off x="8489454" y="5112154"/>
            <a:ext cx="1679973"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1,859</a:t>
            </a:r>
            <a:endParaRPr lang="en-US" sz="4896" dirty="0">
              <a:solidFill>
                <a:prstClr val="black"/>
              </a:solidFill>
              <a:latin typeface="Calibri" panose="020F0502020204030204"/>
            </a:endParaRPr>
          </a:p>
        </p:txBody>
      </p:sp>
      <p:sp>
        <p:nvSpPr>
          <p:cNvPr id="36" name="TextBox 35"/>
          <p:cNvSpPr txBox="1"/>
          <p:nvPr/>
        </p:nvSpPr>
        <p:spPr>
          <a:xfrm>
            <a:off x="8707847" y="5676209"/>
            <a:ext cx="1490911"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metres gain</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37" name="Rectangle 36"/>
          <p:cNvSpPr/>
          <p:nvPr/>
        </p:nvSpPr>
        <p:spPr>
          <a:xfrm>
            <a:off x="8944700" y="5826327"/>
            <a:ext cx="2302613"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143bpm</a:t>
            </a:r>
            <a:endParaRPr lang="en-US" sz="4896" dirty="0">
              <a:solidFill>
                <a:prstClr val="black"/>
              </a:solidFill>
              <a:latin typeface="Calibri" panose="020F0502020204030204"/>
            </a:endParaRPr>
          </a:p>
        </p:txBody>
      </p:sp>
      <p:sp>
        <p:nvSpPr>
          <p:cNvPr id="38" name="Rectangle 37"/>
          <p:cNvSpPr/>
          <p:nvPr/>
        </p:nvSpPr>
        <p:spPr>
          <a:xfrm>
            <a:off x="9301540" y="674356"/>
            <a:ext cx="1183547"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687</a:t>
            </a:r>
            <a:endParaRPr lang="en-US" sz="4896" dirty="0">
              <a:solidFill>
                <a:prstClr val="black"/>
              </a:solidFill>
              <a:latin typeface="Calibri" panose="020F0502020204030204"/>
            </a:endParaRPr>
          </a:p>
        </p:txBody>
      </p:sp>
      <p:sp>
        <p:nvSpPr>
          <p:cNvPr id="39" name="TextBox 38"/>
          <p:cNvSpPr txBox="1"/>
          <p:nvPr/>
        </p:nvSpPr>
        <p:spPr>
          <a:xfrm>
            <a:off x="9754698" y="1157022"/>
            <a:ext cx="799146" cy="414353"/>
          </a:xfrm>
          <a:prstGeom prst="rect">
            <a:avLst/>
          </a:prstGeom>
          <a:noFill/>
        </p:spPr>
        <p:txBody>
          <a:bodyPr wrap="none" rtlCol="0">
            <a:spAutoFit/>
          </a:bodyPr>
          <a:lstStyle/>
          <a:p>
            <a:pPr defTabSz="932597"/>
            <a:r>
              <a:rPr lang="en-NZ" sz="2040" b="1" dirty="0">
                <a:solidFill>
                  <a:prstClr val="white"/>
                </a:solidFill>
                <a:latin typeface="Segoe UI Light" panose="020B0502040204020203" pitchFamily="34" charset="0"/>
                <a:cs typeface="Segoe UI Light" panose="020B0502040204020203" pitchFamily="34" charset="0"/>
              </a:rPr>
              <a:t>beers</a:t>
            </a:r>
            <a:endParaRPr lang="en-US" sz="2040" b="1"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735607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water fountain&#10;&#10;Description generated with very low confidence">
            <a:extLst>
              <a:ext uri="{FF2B5EF4-FFF2-40B4-BE49-F238E27FC236}">
                <a16:creationId xmlns:a16="http://schemas.microsoft.com/office/drawing/2014/main" id="{291A1940-79E7-47AB-B1E0-5ECB6A69B244}"/>
              </a:ext>
            </a:extLst>
          </p:cNvPr>
          <p:cNvPicPr>
            <a:picLocks noChangeAspect="1"/>
          </p:cNvPicPr>
          <p:nvPr/>
        </p:nvPicPr>
        <p:blipFill>
          <a:blip r:embed="rId3"/>
          <a:stretch>
            <a:fillRect/>
          </a:stretch>
        </p:blipFill>
        <p:spPr>
          <a:xfrm>
            <a:off x="-976720" y="0"/>
            <a:ext cx="14389915" cy="6994525"/>
          </a:xfrm>
          <a:prstGeom prst="rect">
            <a:avLst/>
          </a:prstGeom>
        </p:spPr>
      </p:pic>
    </p:spTree>
    <p:extLst>
      <p:ext uri="{BB962C8B-B14F-4D97-AF65-F5344CB8AC3E}">
        <p14:creationId xmlns:p14="http://schemas.microsoft.com/office/powerpoint/2010/main" val="2784047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1C3D1"/>
            </a:gs>
            <a:gs pos="70000">
              <a:srgbClr val="C97CB9"/>
            </a:gs>
            <a:gs pos="86000">
              <a:srgbClr val="E847A7"/>
            </a:gs>
            <a:gs pos="100000">
              <a:srgbClr val="ED3EA4"/>
            </a:gs>
          </a:gsLst>
          <a:lin ang="18900000" scaled="1"/>
          <a:tileRect/>
        </a:gradFill>
        <a:effectLst/>
      </p:bgPr>
    </p:bg>
    <p:spTree>
      <p:nvGrpSpPr>
        <p:cNvPr id="1" name=""/>
        <p:cNvGrpSpPr/>
        <p:nvPr/>
      </p:nvGrpSpPr>
      <p:grpSpPr>
        <a:xfrm>
          <a:off x="0" y="0"/>
          <a:ext cx="0" cy="0"/>
          <a:chOff x="0" y="0"/>
          <a:chExt cx="0" cy="0"/>
        </a:xfrm>
      </p:grpSpPr>
      <p:grpSp>
        <p:nvGrpSpPr>
          <p:cNvPr id="11" name="Group 10"/>
          <p:cNvGrpSpPr/>
          <p:nvPr/>
        </p:nvGrpSpPr>
        <p:grpSpPr>
          <a:xfrm>
            <a:off x="258232" y="-183394"/>
            <a:ext cx="8993927" cy="4256076"/>
            <a:chOff x="1671552" y="1382286"/>
            <a:chExt cx="8818376" cy="4173002"/>
          </a:xfrm>
        </p:grpSpPr>
        <p:sp>
          <p:nvSpPr>
            <p:cNvPr id="6" name="TextBox 5"/>
            <p:cNvSpPr txBox="1"/>
            <p:nvPr/>
          </p:nvSpPr>
          <p:spPr>
            <a:xfrm>
              <a:off x="1671552" y="1382286"/>
              <a:ext cx="8818376" cy="4173002"/>
            </a:xfrm>
            <a:prstGeom prst="rect">
              <a:avLst/>
            </a:prstGeom>
            <a:noFill/>
          </p:spPr>
          <p:txBody>
            <a:bodyPr wrap="none" rtlCol="0">
              <a:spAutoFit/>
            </a:bodyPr>
            <a:lstStyle/>
            <a:p>
              <a:pPr defTabSz="932597"/>
              <a:r>
                <a:rPr lang="en-NZ" sz="26517" b="1" spc="-306" dirty="0">
                  <a:solidFill>
                    <a:srgbClr val="A02F75"/>
                  </a:solidFill>
                  <a:latin typeface="Franklin Gothic Demi" panose="020B0703020102020204" pitchFamily="34" charset="0"/>
                  <a:cs typeface="Segoe WP Light" panose="020B0502040204020203" pitchFamily="34" charset="0"/>
                </a:rPr>
                <a:t>4,621</a:t>
              </a:r>
              <a:endParaRPr lang="en-US" sz="26517" b="1" spc="-306" dirty="0">
                <a:solidFill>
                  <a:srgbClr val="A02F75"/>
                </a:solidFill>
                <a:latin typeface="Franklin Gothic Demi" panose="020B0703020102020204" pitchFamily="34" charset="0"/>
                <a:cs typeface="Segoe WP Light" panose="020B0502040204020203" pitchFamily="34" charset="0"/>
              </a:endParaRPr>
            </a:p>
          </p:txBody>
        </p:sp>
        <p:sp>
          <p:nvSpPr>
            <p:cNvPr id="7" name="TextBox 6"/>
            <p:cNvSpPr txBox="1"/>
            <p:nvPr/>
          </p:nvSpPr>
          <p:spPr>
            <a:xfrm>
              <a:off x="4128734" y="4268361"/>
              <a:ext cx="1850315" cy="563231"/>
            </a:xfrm>
            <a:prstGeom prst="rect">
              <a:avLst/>
            </a:prstGeom>
            <a:noFill/>
          </p:spPr>
          <p:txBody>
            <a:bodyPr wrap="none" rtlCol="0">
              <a:spAutoFit/>
            </a:bodyPr>
            <a:lstStyle/>
            <a:p>
              <a:pPr defTabSz="932597"/>
              <a:r>
                <a:rPr lang="en-NZ" sz="3060" dirty="0">
                  <a:solidFill>
                    <a:prstClr val="white"/>
                  </a:solidFill>
                  <a:latin typeface="Segoe UI Light" panose="020B0502040204020203" pitchFamily="34" charset="0"/>
                  <a:cs typeface="Segoe UI Light" panose="020B0502040204020203" pitchFamily="34" charset="0"/>
                </a:rPr>
                <a:t>kilometres</a:t>
              </a:r>
              <a:endParaRPr lang="en-US" sz="3060" dirty="0">
                <a:solidFill>
                  <a:prstClr val="white"/>
                </a:solidFill>
                <a:latin typeface="Segoe UI Light" panose="020B0502040204020203" pitchFamily="34" charset="0"/>
                <a:cs typeface="Segoe UI Light" panose="020B0502040204020203" pitchFamily="34" charset="0"/>
              </a:endParaRPr>
            </a:p>
          </p:txBody>
        </p:sp>
        <p:sp>
          <p:nvSpPr>
            <p:cNvPr id="8" name="Rectangle 7"/>
            <p:cNvSpPr/>
            <p:nvPr/>
          </p:nvSpPr>
          <p:spPr>
            <a:xfrm>
              <a:off x="3618246" y="2371725"/>
              <a:ext cx="2868279" cy="485775"/>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9" name="TextBox 8"/>
            <p:cNvSpPr txBox="1"/>
            <p:nvPr/>
          </p:nvSpPr>
          <p:spPr>
            <a:xfrm>
              <a:off x="3618246" y="2395836"/>
              <a:ext cx="2868279" cy="459884"/>
            </a:xfrm>
            <a:prstGeom prst="rect">
              <a:avLst/>
            </a:prstGeom>
            <a:noFill/>
          </p:spPr>
          <p:txBody>
            <a:bodyPr wrap="square" rtlCol="0">
              <a:spAutoFit/>
            </a:bodyPr>
            <a:lstStyle/>
            <a:p>
              <a:pPr defTabSz="932597"/>
              <a:r>
                <a:rPr lang="en-NZ" sz="2448" b="1" dirty="0">
                  <a:solidFill>
                    <a:prstClr val="white"/>
                  </a:solidFill>
                  <a:latin typeface="Segoe UI Light" panose="020B0502040204020203" pitchFamily="34" charset="0"/>
                  <a:cs typeface="Segoe UI Light" panose="020B0502040204020203" pitchFamily="34" charset="0"/>
                </a:rPr>
                <a:t>IN 2016 I TRAVELLED</a:t>
              </a:r>
              <a:endParaRPr lang="en-US" sz="2448" b="1" dirty="0">
                <a:solidFill>
                  <a:prstClr val="white"/>
                </a:solidFill>
                <a:latin typeface="Segoe UI Light" panose="020B0502040204020203" pitchFamily="34" charset="0"/>
                <a:cs typeface="Segoe UI Light" panose="020B0502040204020203" pitchFamily="34" charset="0"/>
              </a:endParaRPr>
            </a:p>
          </p:txBody>
        </p:sp>
      </p:grpSp>
      <p:sp>
        <p:nvSpPr>
          <p:cNvPr id="12" name="Isosceles Triangle 11"/>
          <p:cNvSpPr/>
          <p:nvPr/>
        </p:nvSpPr>
        <p:spPr>
          <a:xfrm>
            <a:off x="185460" y="1981781"/>
            <a:ext cx="11978124" cy="4585300"/>
          </a:xfrm>
          <a:prstGeom prst="triangle">
            <a:avLst>
              <a:gd name="adj" fmla="val 100000"/>
            </a:avLst>
          </a:prstGeom>
          <a:noFill/>
          <a:ln w="38100">
            <a:solidFill>
              <a:schemeClr val="bg1">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3" name="Rectangle 12"/>
          <p:cNvSpPr/>
          <p:nvPr/>
        </p:nvSpPr>
        <p:spPr>
          <a:xfrm rot="16200000">
            <a:off x="10765784" y="3993307"/>
            <a:ext cx="1612419" cy="1630859"/>
          </a:xfrm>
          <a:prstGeom prst="rect">
            <a:avLst/>
          </a:prstGeom>
        </p:spPr>
        <p:txBody>
          <a:bodyPr wrap="none">
            <a:spAutoFit/>
          </a:bodyPr>
          <a:lstStyle/>
          <a:p>
            <a:pPr defTabSz="932597"/>
            <a:r>
              <a:rPr lang="en-NZ" sz="9791" b="1" spc="-306">
                <a:solidFill>
                  <a:srgbClr val="A02F75"/>
                </a:solidFill>
                <a:latin typeface="Franklin Gothic Demi" panose="020B0703020102020204" pitchFamily="34" charset="0"/>
                <a:cs typeface="Segoe WP Light" panose="020B0502040204020203" pitchFamily="34" charset="0"/>
              </a:rPr>
              <a:t>53</a:t>
            </a:r>
            <a:endParaRPr lang="en-US" sz="1836" dirty="0">
              <a:solidFill>
                <a:prstClr val="black"/>
              </a:solidFill>
              <a:latin typeface="Calibri" panose="020F0502020204030204"/>
            </a:endParaRPr>
          </a:p>
        </p:txBody>
      </p:sp>
      <p:sp>
        <p:nvSpPr>
          <p:cNvPr id="14" name="TextBox 13"/>
          <p:cNvSpPr txBox="1"/>
          <p:nvPr/>
        </p:nvSpPr>
        <p:spPr>
          <a:xfrm rot="16200000">
            <a:off x="11301558" y="4313614"/>
            <a:ext cx="1315976"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kilometres</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15" name="Down Arrow 14"/>
          <p:cNvSpPr/>
          <p:nvPr/>
        </p:nvSpPr>
        <p:spPr>
          <a:xfrm rot="10800000">
            <a:off x="11378217" y="3110060"/>
            <a:ext cx="387553" cy="838220"/>
          </a:xfrm>
          <a:prstGeom prst="downArrow">
            <a:avLst/>
          </a:prstGeom>
          <a:solidFill>
            <a:srgbClr val="A02F75"/>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prstClr val="white"/>
              </a:solidFill>
              <a:latin typeface="Calibri" panose="020F0502020204030204"/>
            </a:endParaRPr>
          </a:p>
        </p:txBody>
      </p:sp>
      <p:sp>
        <p:nvSpPr>
          <p:cNvPr id="17" name="Rectangle 16"/>
          <p:cNvSpPr/>
          <p:nvPr/>
        </p:nvSpPr>
        <p:spPr>
          <a:xfrm>
            <a:off x="341782" y="3849482"/>
            <a:ext cx="2117738"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1h:30m</a:t>
            </a:r>
            <a:endParaRPr lang="en-US" sz="4896" dirty="0">
              <a:solidFill>
                <a:prstClr val="black"/>
              </a:solidFill>
              <a:latin typeface="Calibri" panose="020F0502020204030204"/>
            </a:endParaRPr>
          </a:p>
        </p:txBody>
      </p:sp>
      <p:sp>
        <p:nvSpPr>
          <p:cNvPr id="18" name="Rectangle 17"/>
          <p:cNvSpPr/>
          <p:nvPr/>
        </p:nvSpPr>
        <p:spPr>
          <a:xfrm>
            <a:off x="341781" y="3251061"/>
            <a:ext cx="2117738"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3h:22m</a:t>
            </a:r>
            <a:endParaRPr lang="en-US" sz="4896" dirty="0">
              <a:solidFill>
                <a:prstClr val="black"/>
              </a:solidFill>
              <a:latin typeface="Calibri" panose="020F0502020204030204"/>
            </a:endParaRPr>
          </a:p>
        </p:txBody>
      </p:sp>
      <p:sp>
        <p:nvSpPr>
          <p:cNvPr id="19" name="TextBox 18"/>
          <p:cNvSpPr txBox="1"/>
          <p:nvPr/>
        </p:nvSpPr>
        <p:spPr>
          <a:xfrm>
            <a:off x="987749" y="4332631"/>
            <a:ext cx="2791127"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half marathon Oct 30</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0" name="TextBox 19"/>
          <p:cNvSpPr txBox="1"/>
          <p:nvPr/>
        </p:nvSpPr>
        <p:spPr>
          <a:xfrm>
            <a:off x="987750" y="3707617"/>
            <a:ext cx="2315366"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marathon Oct 30</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3" name="Rectangle 22"/>
          <p:cNvSpPr/>
          <p:nvPr/>
        </p:nvSpPr>
        <p:spPr>
          <a:xfrm>
            <a:off x="368697" y="5108539"/>
            <a:ext cx="1903369"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18’16”</a:t>
            </a:r>
            <a:endParaRPr lang="en-US" sz="4896" dirty="0">
              <a:solidFill>
                <a:prstClr val="black"/>
              </a:solidFill>
              <a:latin typeface="Calibri" panose="020F0502020204030204"/>
            </a:endParaRPr>
          </a:p>
        </p:txBody>
      </p:sp>
      <p:sp>
        <p:nvSpPr>
          <p:cNvPr id="24" name="TextBox 23"/>
          <p:cNvSpPr txBox="1"/>
          <p:nvPr/>
        </p:nvSpPr>
        <p:spPr>
          <a:xfrm>
            <a:off x="978146" y="5573212"/>
            <a:ext cx="2432622"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5 kilometre July 14</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5" name="Rectangle 24"/>
          <p:cNvSpPr/>
          <p:nvPr/>
        </p:nvSpPr>
        <p:spPr>
          <a:xfrm>
            <a:off x="5280981" y="4747469"/>
            <a:ext cx="1321470"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56.7</a:t>
            </a:r>
            <a:endParaRPr lang="en-US" sz="4896" dirty="0">
              <a:solidFill>
                <a:prstClr val="black"/>
              </a:solidFill>
              <a:latin typeface="Calibri" panose="020F0502020204030204"/>
            </a:endParaRPr>
          </a:p>
        </p:txBody>
      </p:sp>
      <p:sp>
        <p:nvSpPr>
          <p:cNvPr id="26" name="TextBox 25"/>
          <p:cNvSpPr txBox="1"/>
          <p:nvPr/>
        </p:nvSpPr>
        <p:spPr>
          <a:xfrm>
            <a:off x="5734140" y="5230135"/>
            <a:ext cx="1225793" cy="414353"/>
          </a:xfrm>
          <a:prstGeom prst="rect">
            <a:avLst/>
          </a:prstGeom>
          <a:noFill/>
        </p:spPr>
        <p:txBody>
          <a:bodyPr wrap="none" rtlCol="0">
            <a:spAutoFit/>
          </a:bodyPr>
          <a:lstStyle/>
          <a:p>
            <a:pPr defTabSz="932597"/>
            <a:r>
              <a:rPr lang="en-NZ" sz="2040" b="1" dirty="0">
                <a:solidFill>
                  <a:prstClr val="white"/>
                </a:solidFill>
                <a:latin typeface="Segoe UI Light" panose="020B0502040204020203" pitchFamily="34" charset="0"/>
                <a:cs typeface="Segoe UI Light" panose="020B0502040204020203" pitchFamily="34" charset="0"/>
              </a:rPr>
              <a:t>VO2 max</a:t>
            </a:r>
            <a:endParaRPr lang="en-US" sz="2040" b="1" dirty="0">
              <a:solidFill>
                <a:prstClr val="white"/>
              </a:solidFill>
              <a:latin typeface="Segoe UI Light" panose="020B0502040204020203" pitchFamily="34" charset="0"/>
              <a:cs typeface="Segoe UI Light" panose="020B0502040204020203" pitchFamily="34" charset="0"/>
            </a:endParaRPr>
          </a:p>
        </p:txBody>
      </p:sp>
      <p:sp>
        <p:nvSpPr>
          <p:cNvPr id="27" name="Rectangle 26"/>
          <p:cNvSpPr/>
          <p:nvPr/>
        </p:nvSpPr>
        <p:spPr>
          <a:xfrm>
            <a:off x="5262729" y="5434172"/>
            <a:ext cx="1961571"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42bpm</a:t>
            </a:r>
            <a:endParaRPr lang="en-US" sz="4896" dirty="0">
              <a:solidFill>
                <a:prstClr val="black"/>
              </a:solidFill>
              <a:latin typeface="Calibri" panose="020F0502020204030204"/>
            </a:endParaRPr>
          </a:p>
        </p:txBody>
      </p:sp>
      <p:sp>
        <p:nvSpPr>
          <p:cNvPr id="28" name="TextBox 27"/>
          <p:cNvSpPr txBox="1"/>
          <p:nvPr/>
        </p:nvSpPr>
        <p:spPr>
          <a:xfrm>
            <a:off x="5734139" y="5932555"/>
            <a:ext cx="1399815"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Resting HR</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29" name="Rectangle 28"/>
          <p:cNvSpPr/>
          <p:nvPr/>
        </p:nvSpPr>
        <p:spPr>
          <a:xfrm>
            <a:off x="370926" y="5751273"/>
            <a:ext cx="1562652"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3’03”</a:t>
            </a:r>
            <a:endParaRPr lang="en-US" sz="4896" dirty="0">
              <a:solidFill>
                <a:prstClr val="black"/>
              </a:solidFill>
              <a:latin typeface="Calibri" panose="020F0502020204030204"/>
            </a:endParaRPr>
          </a:p>
        </p:txBody>
      </p:sp>
      <p:sp>
        <p:nvSpPr>
          <p:cNvPr id="30" name="TextBox 29"/>
          <p:cNvSpPr txBox="1"/>
          <p:nvPr/>
        </p:nvSpPr>
        <p:spPr>
          <a:xfrm>
            <a:off x="951231" y="6196518"/>
            <a:ext cx="2401560"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Kilometre May 22</a:t>
            </a:r>
            <a:r>
              <a:rPr lang="en-NZ" sz="2040" baseline="30000" dirty="0">
                <a:solidFill>
                  <a:prstClr val="white"/>
                </a:solidFill>
                <a:latin typeface="Segoe UI Light" panose="020B0502040204020203" pitchFamily="34" charset="0"/>
                <a:cs typeface="Segoe UI Light" panose="020B0502040204020203" pitchFamily="34" charset="0"/>
              </a:rPr>
              <a:t>nd</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31" name="Rectangle 30"/>
          <p:cNvSpPr/>
          <p:nvPr/>
        </p:nvSpPr>
        <p:spPr>
          <a:xfrm>
            <a:off x="7586592" y="3567753"/>
            <a:ext cx="2117738"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8h:22m</a:t>
            </a:r>
            <a:endParaRPr lang="en-US" sz="4896" dirty="0">
              <a:solidFill>
                <a:prstClr val="black"/>
              </a:solidFill>
              <a:latin typeface="Calibri" panose="020F0502020204030204"/>
            </a:endParaRPr>
          </a:p>
        </p:txBody>
      </p:sp>
      <p:sp>
        <p:nvSpPr>
          <p:cNvPr id="32" name="TextBox 31"/>
          <p:cNvSpPr txBox="1"/>
          <p:nvPr/>
        </p:nvSpPr>
        <p:spPr>
          <a:xfrm>
            <a:off x="7901495" y="4037609"/>
            <a:ext cx="1768847" cy="734534"/>
          </a:xfrm>
          <a:prstGeom prst="rect">
            <a:avLst/>
          </a:prstGeom>
          <a:noFill/>
        </p:spPr>
        <p:txBody>
          <a:bodyPr wrap="none" rtlCol="0">
            <a:spAutoFit/>
          </a:bodyPr>
          <a:lstStyle/>
          <a:p>
            <a:pPr defTabSz="932597"/>
            <a:r>
              <a:rPr lang="en-NZ" sz="2040" dirty="0" err="1">
                <a:solidFill>
                  <a:prstClr val="white"/>
                </a:solidFill>
                <a:latin typeface="Segoe UI Light" panose="020B0502040204020203" pitchFamily="34" charset="0"/>
                <a:cs typeface="Segoe UI Light" panose="020B0502040204020203" pitchFamily="34" charset="0"/>
              </a:rPr>
              <a:t>Tarawera</a:t>
            </a:r>
            <a:r>
              <a:rPr lang="en-NZ" sz="2040" dirty="0">
                <a:solidFill>
                  <a:prstClr val="white"/>
                </a:solidFill>
                <a:latin typeface="Segoe UI Light" panose="020B0502040204020203" pitchFamily="34" charset="0"/>
                <a:cs typeface="Segoe UI Light" panose="020B0502040204020203" pitchFamily="34" charset="0"/>
              </a:rPr>
              <a:t> Ultra</a:t>
            </a:r>
          </a:p>
          <a:p>
            <a:pPr defTabSz="932597"/>
            <a:r>
              <a:rPr lang="en-NZ" sz="2040" dirty="0">
                <a:solidFill>
                  <a:prstClr val="white"/>
                </a:solidFill>
                <a:latin typeface="Segoe UI Light" panose="020B0502040204020203" pitchFamily="34" charset="0"/>
                <a:cs typeface="Segoe UI Light" panose="020B0502040204020203" pitchFamily="34" charset="0"/>
              </a:rPr>
              <a:t>Feb 6</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33" name="Rectangle 32"/>
          <p:cNvSpPr/>
          <p:nvPr/>
        </p:nvSpPr>
        <p:spPr>
          <a:xfrm>
            <a:off x="8072356" y="4461377"/>
            <a:ext cx="1272683"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67.2</a:t>
            </a:r>
            <a:endParaRPr lang="en-US" sz="4896" dirty="0">
              <a:solidFill>
                <a:prstClr val="black"/>
              </a:solidFill>
              <a:latin typeface="Calibri" panose="020F0502020204030204"/>
            </a:endParaRPr>
          </a:p>
        </p:txBody>
      </p:sp>
      <p:sp>
        <p:nvSpPr>
          <p:cNvPr id="34" name="TextBox 33"/>
          <p:cNvSpPr txBox="1"/>
          <p:nvPr/>
        </p:nvSpPr>
        <p:spPr>
          <a:xfrm>
            <a:off x="8294004" y="4951903"/>
            <a:ext cx="1315976"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kilometres</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35" name="Rectangle 34"/>
          <p:cNvSpPr/>
          <p:nvPr/>
        </p:nvSpPr>
        <p:spPr>
          <a:xfrm>
            <a:off x="8489453" y="5112154"/>
            <a:ext cx="1672126"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1,561</a:t>
            </a:r>
            <a:endParaRPr lang="en-US" sz="4896" dirty="0">
              <a:solidFill>
                <a:prstClr val="black"/>
              </a:solidFill>
              <a:latin typeface="Calibri" panose="020F0502020204030204"/>
            </a:endParaRPr>
          </a:p>
        </p:txBody>
      </p:sp>
      <p:sp>
        <p:nvSpPr>
          <p:cNvPr id="36" name="TextBox 35"/>
          <p:cNvSpPr txBox="1"/>
          <p:nvPr/>
        </p:nvSpPr>
        <p:spPr>
          <a:xfrm>
            <a:off x="8707847" y="5676209"/>
            <a:ext cx="1490911"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metres gain</a:t>
            </a:r>
            <a:endParaRPr lang="en-US" sz="2040" dirty="0">
              <a:solidFill>
                <a:prstClr val="white"/>
              </a:solidFill>
              <a:latin typeface="Segoe UI Light" panose="020B0502040204020203" pitchFamily="34" charset="0"/>
              <a:cs typeface="Segoe UI Light" panose="020B0502040204020203" pitchFamily="34" charset="0"/>
            </a:endParaRPr>
          </a:p>
        </p:txBody>
      </p:sp>
      <p:sp>
        <p:nvSpPr>
          <p:cNvPr id="37" name="Rectangle 36"/>
          <p:cNvSpPr/>
          <p:nvPr/>
        </p:nvSpPr>
        <p:spPr>
          <a:xfrm>
            <a:off x="8944699" y="5826327"/>
            <a:ext cx="2310462"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144bpm</a:t>
            </a:r>
            <a:endParaRPr lang="en-US" sz="4896" dirty="0">
              <a:solidFill>
                <a:prstClr val="black"/>
              </a:solidFill>
              <a:latin typeface="Calibri" panose="020F0502020204030204"/>
            </a:endParaRPr>
          </a:p>
        </p:txBody>
      </p:sp>
      <p:sp>
        <p:nvSpPr>
          <p:cNvPr id="38" name="Rectangle 37"/>
          <p:cNvSpPr/>
          <p:nvPr/>
        </p:nvSpPr>
        <p:spPr>
          <a:xfrm>
            <a:off x="9301540" y="674356"/>
            <a:ext cx="1191330"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681</a:t>
            </a:r>
            <a:endParaRPr lang="en-US" sz="4896" dirty="0">
              <a:solidFill>
                <a:prstClr val="black"/>
              </a:solidFill>
              <a:latin typeface="Calibri" panose="020F0502020204030204"/>
            </a:endParaRPr>
          </a:p>
        </p:txBody>
      </p:sp>
      <p:sp>
        <p:nvSpPr>
          <p:cNvPr id="39" name="TextBox 38"/>
          <p:cNvSpPr txBox="1"/>
          <p:nvPr/>
        </p:nvSpPr>
        <p:spPr>
          <a:xfrm>
            <a:off x="9754698" y="1157022"/>
            <a:ext cx="799146" cy="414353"/>
          </a:xfrm>
          <a:prstGeom prst="rect">
            <a:avLst/>
          </a:prstGeom>
          <a:noFill/>
        </p:spPr>
        <p:txBody>
          <a:bodyPr wrap="none" rtlCol="0">
            <a:spAutoFit/>
          </a:bodyPr>
          <a:lstStyle/>
          <a:p>
            <a:pPr defTabSz="932597"/>
            <a:r>
              <a:rPr lang="en-NZ" sz="2040" b="1" dirty="0">
                <a:solidFill>
                  <a:prstClr val="white"/>
                </a:solidFill>
                <a:latin typeface="Segoe UI Light" panose="020B0502040204020203" pitchFamily="34" charset="0"/>
                <a:cs typeface="Segoe UI Light" panose="020B0502040204020203" pitchFamily="34" charset="0"/>
              </a:rPr>
              <a:t>beers</a:t>
            </a:r>
            <a:endParaRPr lang="en-US" sz="2040" b="1" dirty="0">
              <a:solidFill>
                <a:prstClr val="white"/>
              </a:solidFill>
              <a:latin typeface="Segoe UI Light" panose="020B0502040204020203" pitchFamily="34" charset="0"/>
              <a:cs typeface="Segoe UI Light" panose="020B0502040204020203" pitchFamily="34" charset="0"/>
            </a:endParaRPr>
          </a:p>
        </p:txBody>
      </p:sp>
      <p:sp>
        <p:nvSpPr>
          <p:cNvPr id="40" name="Rectangle 39"/>
          <p:cNvSpPr/>
          <p:nvPr/>
        </p:nvSpPr>
        <p:spPr>
          <a:xfrm>
            <a:off x="341781" y="4482758"/>
            <a:ext cx="1898660" cy="862581"/>
          </a:xfrm>
          <a:prstGeom prst="rect">
            <a:avLst/>
          </a:prstGeom>
        </p:spPr>
        <p:txBody>
          <a:bodyPr wrap="none">
            <a:spAutoFit/>
          </a:bodyPr>
          <a:lstStyle/>
          <a:p>
            <a:pPr defTabSz="932597"/>
            <a:r>
              <a:rPr lang="en-NZ" sz="4896" spc="-306" dirty="0">
                <a:solidFill>
                  <a:srgbClr val="A02F75"/>
                </a:solidFill>
                <a:latin typeface="Franklin Gothic Demi" panose="020B0703020102020204" pitchFamily="34" charset="0"/>
                <a:cs typeface="Segoe WP Light" panose="020B0502040204020203" pitchFamily="34" charset="0"/>
              </a:rPr>
              <a:t>38’00”</a:t>
            </a:r>
            <a:endParaRPr lang="en-US" sz="4896" dirty="0">
              <a:solidFill>
                <a:prstClr val="black"/>
              </a:solidFill>
              <a:latin typeface="Calibri" panose="020F0502020204030204"/>
            </a:endParaRPr>
          </a:p>
        </p:txBody>
      </p:sp>
      <p:sp>
        <p:nvSpPr>
          <p:cNvPr id="41" name="TextBox 40"/>
          <p:cNvSpPr txBox="1"/>
          <p:nvPr/>
        </p:nvSpPr>
        <p:spPr>
          <a:xfrm>
            <a:off x="951231" y="4947431"/>
            <a:ext cx="2527447" cy="414353"/>
          </a:xfrm>
          <a:prstGeom prst="rect">
            <a:avLst/>
          </a:prstGeom>
          <a:noFill/>
        </p:spPr>
        <p:txBody>
          <a:bodyPr wrap="none" rtlCol="0">
            <a:spAutoFit/>
          </a:bodyPr>
          <a:lstStyle/>
          <a:p>
            <a:pPr defTabSz="932597"/>
            <a:r>
              <a:rPr lang="en-NZ" sz="2040" dirty="0">
                <a:solidFill>
                  <a:prstClr val="white"/>
                </a:solidFill>
                <a:latin typeface="Segoe UI Light" panose="020B0502040204020203" pitchFamily="34" charset="0"/>
                <a:cs typeface="Segoe UI Light" panose="020B0502040204020203" pitchFamily="34" charset="0"/>
              </a:rPr>
              <a:t>10 kilometre July 14</a:t>
            </a:r>
            <a:r>
              <a:rPr lang="en-NZ" sz="2040" baseline="30000" dirty="0">
                <a:solidFill>
                  <a:prstClr val="white"/>
                </a:solidFill>
                <a:latin typeface="Segoe UI Light" panose="020B0502040204020203" pitchFamily="34" charset="0"/>
                <a:cs typeface="Segoe UI Light" panose="020B0502040204020203" pitchFamily="34" charset="0"/>
              </a:rPr>
              <a:t>th</a:t>
            </a:r>
            <a:r>
              <a:rPr lang="en-NZ" sz="2040" dirty="0">
                <a:solidFill>
                  <a:prstClr val="white"/>
                </a:solidFill>
                <a:latin typeface="Segoe UI Light" panose="020B0502040204020203" pitchFamily="34" charset="0"/>
                <a:cs typeface="Segoe UI Light" panose="020B0502040204020203" pitchFamily="34" charset="0"/>
              </a:rPr>
              <a:t> </a:t>
            </a:r>
            <a:endParaRPr lang="en-US" sz="2040" dirty="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231247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3" y="-961519"/>
            <a:ext cx="12434710" cy="7978053"/>
          </a:xfrm>
          <a:prstGeom prst="rect">
            <a:avLst/>
          </a:prstGeom>
        </p:spPr>
      </p:pic>
      <p:sp>
        <p:nvSpPr>
          <p:cNvPr id="8" name="Rectangle 7"/>
          <p:cNvSpPr/>
          <p:nvPr/>
        </p:nvSpPr>
        <p:spPr>
          <a:xfrm>
            <a:off x="882" y="297352"/>
            <a:ext cx="12434711" cy="145019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AU">
              <a:solidFill>
                <a:srgbClr val="FFFFFF"/>
              </a:solidFill>
            </a:endParaRPr>
          </a:p>
        </p:txBody>
      </p:sp>
      <p:sp>
        <p:nvSpPr>
          <p:cNvPr id="9" name="TextBox 8"/>
          <p:cNvSpPr txBox="1"/>
          <p:nvPr/>
        </p:nvSpPr>
        <p:spPr>
          <a:xfrm>
            <a:off x="143551" y="456714"/>
            <a:ext cx="12149377" cy="1223897"/>
          </a:xfrm>
          <a:prstGeom prst="rect">
            <a:avLst/>
          </a:prstGeom>
          <a:noFill/>
        </p:spPr>
        <p:txBody>
          <a:bodyPr wrap="none" rtlCol="0" anchor="ctr">
            <a:spAutoFit/>
          </a:bodyPr>
          <a:lstStyle/>
          <a:p>
            <a:pPr algn="ctr" defTabSz="932418"/>
            <a:r>
              <a:rPr lang="en-AU" sz="7198" dirty="0">
                <a:solidFill>
                  <a:srgbClr val="FFFFFF"/>
                </a:solidFill>
                <a:latin typeface="Segoe UI Light" panose="020B0502040204020203" pitchFamily="34" charset="0"/>
                <a:cs typeface="Segoe UI Light" panose="020B0502040204020203" pitchFamily="34" charset="0"/>
              </a:rPr>
              <a:t>I will walk/run 4,000km in 2014</a:t>
            </a:r>
          </a:p>
        </p:txBody>
      </p:sp>
    </p:spTree>
    <p:extLst>
      <p:ext uri="{BB962C8B-B14F-4D97-AF65-F5344CB8AC3E}">
        <p14:creationId xmlns:p14="http://schemas.microsoft.com/office/powerpoint/2010/main" val="1691219656"/>
      </p:ext>
    </p:extLst>
  </p:cSld>
  <p:clrMapOvr>
    <a:masterClrMapping/>
  </p:clrMapOvr>
  <p:transition spd="slow">
    <p:push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KE THE MOST"/>
          <p:cNvSpPr txBox="1"/>
          <p:nvPr/>
        </p:nvSpPr>
        <p:spPr>
          <a:xfrm>
            <a:off x="1" y="2671545"/>
            <a:ext cx="7567810" cy="1651435"/>
          </a:xfrm>
          <a:prstGeom prst="rect">
            <a:avLst/>
          </a:prstGeom>
          <a:noFill/>
        </p:spPr>
        <p:txBody>
          <a:bodyPr wrap="square" lIns="182854" tIns="146283" rIns="182854" bIns="146283" rtlCol="0">
            <a:spAutoFit/>
          </a:bodyPr>
          <a:lstStyle/>
          <a:p>
            <a:pPr defTabSz="932563">
              <a:lnSpc>
                <a:spcPct val="90000"/>
              </a:lnSpc>
              <a:spcAft>
                <a:spcPts val="600"/>
              </a:spcAft>
            </a:pPr>
            <a:r>
              <a:rPr lang="en-NZ" sz="9791" spc="-120" dirty="0">
                <a:gradFill>
                  <a:gsLst>
                    <a:gs pos="2917">
                      <a:srgbClr val="505050"/>
                    </a:gs>
                    <a:gs pos="100000">
                      <a:srgbClr val="505050"/>
                    </a:gs>
                  </a:gsLst>
                  <a:lin ang="5400000" scaled="0"/>
                </a:gradFill>
                <a:latin typeface="Segoe UI Light"/>
              </a:rPr>
              <a:t>=</a:t>
            </a:r>
            <a:endParaRPr lang="en-US" sz="9791" spc="-120" dirty="0">
              <a:gradFill>
                <a:gsLst>
                  <a:gs pos="2917">
                    <a:srgbClr val="505050"/>
                  </a:gs>
                  <a:gs pos="100000">
                    <a:srgbClr val="505050"/>
                  </a:gs>
                </a:gsLst>
                <a:lin ang="5400000" scaled="0"/>
              </a:gradFill>
              <a:latin typeface="Segoe UI Light"/>
            </a:endParaRPr>
          </a:p>
        </p:txBody>
      </p:sp>
      <p:sp>
        <p:nvSpPr>
          <p:cNvPr id="2" name="MAKE THE MOST"/>
          <p:cNvSpPr txBox="1"/>
          <p:nvPr/>
        </p:nvSpPr>
        <p:spPr>
          <a:xfrm>
            <a:off x="399604" y="2728021"/>
            <a:ext cx="11637266"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solidFill>
                  <a:srgbClr val="505050"/>
                </a:solidFill>
                <a:latin typeface="Segoe UI Light"/>
              </a:rPr>
              <a:t>D</a:t>
            </a:r>
            <a:r>
              <a:rPr lang="en-US" sz="2400" spc="-120" dirty="0">
                <a:solidFill>
                  <a:srgbClr val="505050"/>
                </a:solidFill>
                <a:latin typeface="Segoe UI Light"/>
              </a:rPr>
              <a:t>issatisfaction</a:t>
            </a:r>
            <a:r>
              <a:rPr lang="en-US" sz="8975" spc="-120" dirty="0">
                <a:solidFill>
                  <a:srgbClr val="505050"/>
                </a:solidFill>
                <a:latin typeface="Segoe UI Light"/>
              </a:rPr>
              <a:t>* V</a:t>
            </a:r>
            <a:r>
              <a:rPr lang="en-US" sz="2400" spc="-120" dirty="0">
                <a:solidFill>
                  <a:srgbClr val="505050"/>
                </a:solidFill>
                <a:latin typeface="Segoe UI Light"/>
              </a:rPr>
              <a:t>ision</a:t>
            </a:r>
            <a:r>
              <a:rPr lang="en-US" sz="8975" spc="-120" dirty="0">
                <a:solidFill>
                  <a:srgbClr val="505050"/>
                </a:solidFill>
                <a:latin typeface="Segoe UI Light"/>
              </a:rPr>
              <a:t> </a:t>
            </a:r>
            <a:r>
              <a:rPr lang="en-US" sz="8975" spc="-120" dirty="0">
                <a:solidFill>
                  <a:srgbClr val="E1E1E1"/>
                </a:solidFill>
                <a:latin typeface="Segoe UI Light"/>
              </a:rPr>
              <a:t>* F</a:t>
            </a:r>
            <a:r>
              <a:rPr lang="en-US" sz="2400" spc="-120" dirty="0">
                <a:solidFill>
                  <a:srgbClr val="E1E1E1"/>
                </a:solidFill>
                <a:latin typeface="Segoe UI Light"/>
              </a:rPr>
              <a:t>irst steps</a:t>
            </a:r>
            <a:r>
              <a:rPr lang="en-US" sz="8975" spc="-120" dirty="0">
                <a:solidFill>
                  <a:srgbClr val="E1E1E1"/>
                </a:solidFill>
                <a:latin typeface="Segoe UI Light"/>
              </a:rPr>
              <a:t> &gt; R</a:t>
            </a:r>
            <a:r>
              <a:rPr lang="en-US" sz="2400" spc="-120" dirty="0">
                <a:solidFill>
                  <a:srgbClr val="E1E1E1"/>
                </a:solidFill>
                <a:latin typeface="Segoe UI Light"/>
              </a:rPr>
              <a:t>esistance</a:t>
            </a:r>
          </a:p>
        </p:txBody>
      </p:sp>
    </p:spTree>
    <p:extLst>
      <p:ext uri="{BB962C8B-B14F-4D97-AF65-F5344CB8AC3E}">
        <p14:creationId xmlns:p14="http://schemas.microsoft.com/office/powerpoint/2010/main" val="2296514767"/>
      </p:ext>
    </p:extLst>
  </p:cSld>
  <p:clrMapOvr>
    <a:masterClrMapping/>
  </p:clrMapOvr>
  <p:transition spd="slow">
    <p:push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KE THE MOST"/>
          <p:cNvSpPr txBox="1"/>
          <p:nvPr/>
        </p:nvSpPr>
        <p:spPr>
          <a:xfrm>
            <a:off x="1" y="2671545"/>
            <a:ext cx="7567810" cy="1651435"/>
          </a:xfrm>
          <a:prstGeom prst="rect">
            <a:avLst/>
          </a:prstGeom>
          <a:noFill/>
        </p:spPr>
        <p:txBody>
          <a:bodyPr wrap="square" lIns="182854" tIns="146283" rIns="182854" bIns="146283" rtlCol="0">
            <a:spAutoFit/>
          </a:bodyPr>
          <a:lstStyle/>
          <a:p>
            <a:pPr defTabSz="932563">
              <a:lnSpc>
                <a:spcPct val="90000"/>
              </a:lnSpc>
              <a:spcAft>
                <a:spcPts val="600"/>
              </a:spcAft>
            </a:pPr>
            <a:r>
              <a:rPr lang="en-NZ" sz="9791" spc="-120" dirty="0">
                <a:gradFill>
                  <a:gsLst>
                    <a:gs pos="2917">
                      <a:srgbClr val="505050"/>
                    </a:gs>
                    <a:gs pos="100000">
                      <a:srgbClr val="505050"/>
                    </a:gs>
                  </a:gsLst>
                  <a:lin ang="5400000" scaled="0"/>
                </a:gradFill>
                <a:latin typeface="Segoe UI Light"/>
              </a:rPr>
              <a:t>=</a:t>
            </a:r>
            <a:endParaRPr lang="en-US" sz="9791" spc="-120" dirty="0">
              <a:gradFill>
                <a:gsLst>
                  <a:gs pos="2917">
                    <a:srgbClr val="505050"/>
                  </a:gs>
                  <a:gs pos="100000">
                    <a:srgbClr val="505050"/>
                  </a:gs>
                </a:gsLst>
                <a:lin ang="5400000" scaled="0"/>
              </a:gradFill>
              <a:latin typeface="Segoe UI Light"/>
            </a:endParaRPr>
          </a:p>
        </p:txBody>
      </p:sp>
      <p:sp>
        <p:nvSpPr>
          <p:cNvPr id="2" name="MAKE THE MOST"/>
          <p:cNvSpPr txBox="1"/>
          <p:nvPr/>
        </p:nvSpPr>
        <p:spPr>
          <a:xfrm>
            <a:off x="399604" y="2728021"/>
            <a:ext cx="11637266"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solidFill>
                  <a:srgbClr val="505050"/>
                </a:solidFill>
                <a:latin typeface="Segoe UI Light"/>
              </a:rPr>
              <a:t>D</a:t>
            </a:r>
            <a:r>
              <a:rPr lang="en-US" sz="2400" spc="-120" dirty="0">
                <a:solidFill>
                  <a:srgbClr val="505050"/>
                </a:solidFill>
                <a:latin typeface="Segoe UI Light"/>
              </a:rPr>
              <a:t>issatisfaction</a:t>
            </a:r>
            <a:r>
              <a:rPr lang="en-US" sz="8975" spc="-120" dirty="0">
                <a:solidFill>
                  <a:srgbClr val="505050"/>
                </a:solidFill>
                <a:latin typeface="Segoe UI Light"/>
              </a:rPr>
              <a:t>* V</a:t>
            </a:r>
            <a:r>
              <a:rPr lang="en-US" sz="2400" spc="-120" dirty="0">
                <a:solidFill>
                  <a:srgbClr val="505050"/>
                </a:solidFill>
                <a:latin typeface="Segoe UI Light"/>
              </a:rPr>
              <a:t>ision</a:t>
            </a:r>
            <a:r>
              <a:rPr lang="en-US" sz="8975" spc="-120" dirty="0">
                <a:solidFill>
                  <a:srgbClr val="505050"/>
                </a:solidFill>
                <a:latin typeface="Segoe UI Light"/>
              </a:rPr>
              <a:t> * F</a:t>
            </a:r>
            <a:r>
              <a:rPr lang="en-US" sz="2400" spc="-120" dirty="0">
                <a:solidFill>
                  <a:srgbClr val="505050"/>
                </a:solidFill>
                <a:latin typeface="Segoe UI Light"/>
              </a:rPr>
              <a:t>irst steps</a:t>
            </a:r>
            <a:r>
              <a:rPr lang="en-US" sz="8975" spc="-120" dirty="0">
                <a:solidFill>
                  <a:srgbClr val="505050"/>
                </a:solidFill>
                <a:latin typeface="Segoe UI Light"/>
              </a:rPr>
              <a:t> </a:t>
            </a:r>
            <a:r>
              <a:rPr lang="en-US" sz="8975" spc="-120" dirty="0">
                <a:solidFill>
                  <a:srgbClr val="E1E1E1"/>
                </a:solidFill>
                <a:latin typeface="Segoe UI Light"/>
              </a:rPr>
              <a:t>&gt; R</a:t>
            </a:r>
            <a:r>
              <a:rPr lang="en-US" sz="2400" spc="-120" dirty="0">
                <a:solidFill>
                  <a:srgbClr val="E1E1E1"/>
                </a:solidFill>
                <a:latin typeface="Segoe UI Light"/>
              </a:rPr>
              <a:t>esistance</a:t>
            </a:r>
          </a:p>
        </p:txBody>
      </p:sp>
    </p:spTree>
    <p:extLst>
      <p:ext uri="{BB962C8B-B14F-4D97-AF65-F5344CB8AC3E}">
        <p14:creationId xmlns:p14="http://schemas.microsoft.com/office/powerpoint/2010/main" val="420851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4801900" cy="6994525"/>
          </a:xfrm>
          <a:prstGeom prst="rect">
            <a:avLst/>
          </a:prstGeom>
        </p:spPr>
      </p:pic>
      <p:sp>
        <p:nvSpPr>
          <p:cNvPr id="3" name="MAKE THE MOST"/>
          <p:cNvSpPr txBox="1"/>
          <p:nvPr/>
        </p:nvSpPr>
        <p:spPr>
          <a:xfrm>
            <a:off x="5282133" y="2106518"/>
            <a:ext cx="6740722" cy="2781488"/>
          </a:xfrm>
          <a:prstGeom prst="rect">
            <a:avLst/>
          </a:prstGeom>
          <a:noFill/>
        </p:spPr>
        <p:txBody>
          <a:bodyPr wrap="square" lIns="182854" tIns="146283" rIns="182854" bIns="146283" rtlCol="0">
            <a:spAutoFit/>
          </a:bodyPr>
          <a:lstStyle/>
          <a:p>
            <a:pPr algn="ctr" defTabSz="932563">
              <a:lnSpc>
                <a:spcPct val="90000"/>
              </a:lnSpc>
              <a:spcAft>
                <a:spcPts val="600"/>
              </a:spcAft>
            </a:pPr>
            <a:r>
              <a:rPr lang="en-NZ" sz="8975" spc="-120" dirty="0">
                <a:gradFill>
                  <a:gsLst>
                    <a:gs pos="2917">
                      <a:srgbClr val="505050"/>
                    </a:gs>
                    <a:gs pos="100000">
                      <a:srgbClr val="505050"/>
                    </a:gs>
                  </a:gsLst>
                  <a:lin ang="5400000" scaled="0"/>
                </a:gradFill>
                <a:latin typeface="Segoe UI Light"/>
              </a:rPr>
              <a:t>I got myself a treadmill</a:t>
            </a:r>
          </a:p>
        </p:txBody>
      </p:sp>
    </p:spTree>
    <p:extLst>
      <p:ext uri="{BB962C8B-B14F-4D97-AF65-F5344CB8AC3E}">
        <p14:creationId xmlns:p14="http://schemas.microsoft.com/office/powerpoint/2010/main" val="4023738400"/>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KE THE MOST"/>
          <p:cNvSpPr txBox="1"/>
          <p:nvPr/>
        </p:nvSpPr>
        <p:spPr>
          <a:xfrm>
            <a:off x="1" y="2671545"/>
            <a:ext cx="7567810" cy="1651435"/>
          </a:xfrm>
          <a:prstGeom prst="rect">
            <a:avLst/>
          </a:prstGeom>
          <a:noFill/>
        </p:spPr>
        <p:txBody>
          <a:bodyPr wrap="square" lIns="182854" tIns="146283" rIns="182854" bIns="146283" rtlCol="0">
            <a:spAutoFit/>
          </a:bodyPr>
          <a:lstStyle/>
          <a:p>
            <a:pPr defTabSz="932563">
              <a:lnSpc>
                <a:spcPct val="90000"/>
              </a:lnSpc>
              <a:spcAft>
                <a:spcPts val="600"/>
              </a:spcAft>
            </a:pPr>
            <a:r>
              <a:rPr lang="en-NZ" sz="9791" spc="-120" dirty="0">
                <a:gradFill>
                  <a:gsLst>
                    <a:gs pos="2917">
                      <a:srgbClr val="505050"/>
                    </a:gs>
                    <a:gs pos="100000">
                      <a:srgbClr val="505050"/>
                    </a:gs>
                  </a:gsLst>
                  <a:lin ang="5400000" scaled="0"/>
                </a:gradFill>
                <a:latin typeface="Segoe UI Light"/>
              </a:rPr>
              <a:t>=</a:t>
            </a:r>
            <a:endParaRPr lang="en-US" sz="9791" spc="-120" dirty="0">
              <a:gradFill>
                <a:gsLst>
                  <a:gs pos="2917">
                    <a:srgbClr val="505050"/>
                  </a:gs>
                  <a:gs pos="100000">
                    <a:srgbClr val="505050"/>
                  </a:gs>
                </a:gsLst>
                <a:lin ang="5400000" scaled="0"/>
              </a:gradFill>
              <a:latin typeface="Segoe UI Light"/>
            </a:endParaRPr>
          </a:p>
        </p:txBody>
      </p:sp>
      <p:sp>
        <p:nvSpPr>
          <p:cNvPr id="2" name="MAKE THE MOST"/>
          <p:cNvSpPr txBox="1"/>
          <p:nvPr/>
        </p:nvSpPr>
        <p:spPr>
          <a:xfrm>
            <a:off x="399604" y="2728021"/>
            <a:ext cx="11637266"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solidFill>
                  <a:srgbClr val="505050"/>
                </a:solidFill>
                <a:latin typeface="Segoe UI Light"/>
              </a:rPr>
              <a:t>D</a:t>
            </a:r>
            <a:r>
              <a:rPr lang="en-US" sz="2400" spc="-120" dirty="0">
                <a:solidFill>
                  <a:srgbClr val="505050"/>
                </a:solidFill>
                <a:latin typeface="Segoe UI Light"/>
              </a:rPr>
              <a:t>issatisfaction</a:t>
            </a:r>
            <a:r>
              <a:rPr lang="en-US" sz="8975" spc="-120" dirty="0">
                <a:solidFill>
                  <a:srgbClr val="505050"/>
                </a:solidFill>
                <a:latin typeface="Segoe UI Light"/>
              </a:rPr>
              <a:t>* V</a:t>
            </a:r>
            <a:r>
              <a:rPr lang="en-US" sz="2400" spc="-120" dirty="0">
                <a:solidFill>
                  <a:srgbClr val="505050"/>
                </a:solidFill>
                <a:latin typeface="Segoe UI Light"/>
              </a:rPr>
              <a:t>ision</a:t>
            </a:r>
            <a:r>
              <a:rPr lang="en-US" sz="8975" spc="-120" dirty="0">
                <a:solidFill>
                  <a:srgbClr val="505050"/>
                </a:solidFill>
                <a:latin typeface="Segoe UI Light"/>
              </a:rPr>
              <a:t> * F</a:t>
            </a:r>
            <a:r>
              <a:rPr lang="en-US" sz="2400" spc="-120" dirty="0">
                <a:solidFill>
                  <a:srgbClr val="505050"/>
                </a:solidFill>
                <a:latin typeface="Segoe UI Light"/>
              </a:rPr>
              <a:t>irst steps</a:t>
            </a:r>
            <a:r>
              <a:rPr lang="en-US" sz="8975" spc="-120" dirty="0">
                <a:solidFill>
                  <a:srgbClr val="505050"/>
                </a:solidFill>
                <a:latin typeface="Segoe UI Light"/>
              </a:rPr>
              <a:t> </a:t>
            </a:r>
            <a:r>
              <a:rPr lang="en-US" sz="8975" spc="-120" dirty="0">
                <a:solidFill>
                  <a:srgbClr val="E1E1E1"/>
                </a:solidFill>
                <a:latin typeface="Segoe UI Light"/>
              </a:rPr>
              <a:t>&gt; R</a:t>
            </a:r>
            <a:r>
              <a:rPr lang="en-US" sz="2400" spc="-120" dirty="0">
                <a:solidFill>
                  <a:srgbClr val="E1E1E1"/>
                </a:solidFill>
                <a:latin typeface="Segoe UI Light"/>
              </a:rPr>
              <a:t>esistance</a:t>
            </a:r>
          </a:p>
        </p:txBody>
      </p:sp>
    </p:spTree>
    <p:extLst>
      <p:ext uri="{BB962C8B-B14F-4D97-AF65-F5344CB8AC3E}">
        <p14:creationId xmlns:p14="http://schemas.microsoft.com/office/powerpoint/2010/main" val="1044599074"/>
      </p:ext>
    </p:extLst>
  </p:cSld>
  <p:clrMapOvr>
    <a:masterClrMapping/>
  </p:clrMapOvr>
  <p:transition spd="slow">
    <p:push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KE THE MOST"/>
          <p:cNvSpPr txBox="1"/>
          <p:nvPr/>
        </p:nvSpPr>
        <p:spPr>
          <a:xfrm>
            <a:off x="1" y="2671545"/>
            <a:ext cx="7567810" cy="1651435"/>
          </a:xfrm>
          <a:prstGeom prst="rect">
            <a:avLst/>
          </a:prstGeom>
          <a:noFill/>
        </p:spPr>
        <p:txBody>
          <a:bodyPr wrap="square" lIns="182854" tIns="146283" rIns="182854" bIns="146283" rtlCol="0">
            <a:spAutoFit/>
          </a:bodyPr>
          <a:lstStyle/>
          <a:p>
            <a:pPr defTabSz="932563">
              <a:lnSpc>
                <a:spcPct val="90000"/>
              </a:lnSpc>
              <a:spcAft>
                <a:spcPts val="600"/>
              </a:spcAft>
            </a:pPr>
            <a:r>
              <a:rPr lang="en-NZ" sz="9791" spc="-120" dirty="0">
                <a:solidFill>
                  <a:srgbClr val="E1E1E1"/>
                </a:solidFill>
                <a:latin typeface="Segoe UI Light"/>
              </a:rPr>
              <a:t>=</a:t>
            </a:r>
            <a:endParaRPr lang="en-US" sz="9791" spc="-120" dirty="0">
              <a:solidFill>
                <a:srgbClr val="E1E1E1"/>
              </a:solidFill>
              <a:latin typeface="Segoe UI Light"/>
            </a:endParaRPr>
          </a:p>
        </p:txBody>
      </p:sp>
      <p:sp>
        <p:nvSpPr>
          <p:cNvPr id="2" name="MAKE THE MOST"/>
          <p:cNvSpPr txBox="1"/>
          <p:nvPr/>
        </p:nvSpPr>
        <p:spPr>
          <a:xfrm>
            <a:off x="399604" y="2728021"/>
            <a:ext cx="11637266" cy="1538456"/>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8975" spc="-120" dirty="0">
                <a:solidFill>
                  <a:srgbClr val="E1E1E1"/>
                </a:solidFill>
                <a:latin typeface="Segoe UI Light"/>
              </a:rPr>
              <a:t>D</a:t>
            </a:r>
            <a:r>
              <a:rPr lang="en-US" sz="2400" spc="-120" dirty="0">
                <a:solidFill>
                  <a:srgbClr val="E1E1E1"/>
                </a:solidFill>
                <a:latin typeface="Segoe UI Light"/>
              </a:rPr>
              <a:t>issatisfaction</a:t>
            </a:r>
            <a:r>
              <a:rPr lang="en-US" sz="8975" spc="-120" dirty="0">
                <a:solidFill>
                  <a:srgbClr val="E1E1E1"/>
                </a:solidFill>
                <a:latin typeface="Segoe UI Light"/>
              </a:rPr>
              <a:t>* V</a:t>
            </a:r>
            <a:r>
              <a:rPr lang="en-US" sz="2400" spc="-120" dirty="0">
                <a:solidFill>
                  <a:srgbClr val="E1E1E1"/>
                </a:solidFill>
                <a:latin typeface="Segoe UI Light"/>
              </a:rPr>
              <a:t>ision</a:t>
            </a:r>
            <a:r>
              <a:rPr lang="en-US" sz="8975" spc="-120" dirty="0">
                <a:solidFill>
                  <a:srgbClr val="E1E1E1"/>
                </a:solidFill>
                <a:latin typeface="Segoe UI Light"/>
              </a:rPr>
              <a:t> * F</a:t>
            </a:r>
            <a:r>
              <a:rPr lang="en-US" sz="2400" spc="-120" dirty="0">
                <a:solidFill>
                  <a:srgbClr val="E1E1E1"/>
                </a:solidFill>
                <a:latin typeface="Segoe UI Light"/>
              </a:rPr>
              <a:t>irst steps</a:t>
            </a:r>
            <a:r>
              <a:rPr lang="en-US" sz="8975" spc="-120" dirty="0">
                <a:solidFill>
                  <a:srgbClr val="E1E1E1"/>
                </a:solidFill>
                <a:latin typeface="Segoe UI Light"/>
              </a:rPr>
              <a:t> </a:t>
            </a:r>
            <a:r>
              <a:rPr lang="en-US" sz="8975" spc="-120" dirty="0">
                <a:solidFill>
                  <a:srgbClr val="505050"/>
                </a:solidFill>
                <a:latin typeface="Segoe UI Light"/>
              </a:rPr>
              <a:t>&gt; R</a:t>
            </a:r>
            <a:r>
              <a:rPr lang="en-US" sz="2400" spc="-120" dirty="0">
                <a:solidFill>
                  <a:srgbClr val="505050"/>
                </a:solidFill>
                <a:latin typeface="Segoe UI Light"/>
              </a:rPr>
              <a:t>esistance</a:t>
            </a:r>
          </a:p>
        </p:txBody>
      </p:sp>
    </p:spTree>
    <p:extLst>
      <p:ext uri="{BB962C8B-B14F-4D97-AF65-F5344CB8AC3E}">
        <p14:creationId xmlns:p14="http://schemas.microsoft.com/office/powerpoint/2010/main" val="5312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
            <a:ext cx="5029443" cy="6994525"/>
          </a:xfrm>
          <a:prstGeom prst="rect">
            <a:avLst/>
          </a:prstGeom>
        </p:spPr>
      </p:pic>
      <p:sp>
        <p:nvSpPr>
          <p:cNvPr id="6" name="MAKE THE MOST">
            <a:extLst>
              <a:ext uri="{FF2B5EF4-FFF2-40B4-BE49-F238E27FC236}">
                <a16:creationId xmlns:a16="http://schemas.microsoft.com/office/drawing/2014/main" id="{9EB16863-8E47-4106-BA3A-132AE89DF5C5}"/>
              </a:ext>
            </a:extLst>
          </p:cNvPr>
          <p:cNvSpPr txBox="1"/>
          <p:nvPr/>
        </p:nvSpPr>
        <p:spPr>
          <a:xfrm>
            <a:off x="5705994" y="1553046"/>
            <a:ext cx="6740722" cy="4024521"/>
          </a:xfrm>
          <a:prstGeom prst="rect">
            <a:avLst/>
          </a:prstGeom>
          <a:noFill/>
        </p:spPr>
        <p:txBody>
          <a:bodyPr wrap="square" lIns="182854" tIns="146283" rIns="182854" bIns="146283" rtlCol="0">
            <a:spAutoFit/>
          </a:bodyPr>
          <a:lstStyle/>
          <a:p>
            <a:pPr algn="r" defTabSz="932563">
              <a:lnSpc>
                <a:spcPct val="90000"/>
              </a:lnSpc>
              <a:spcAft>
                <a:spcPts val="600"/>
              </a:spcAft>
            </a:pPr>
            <a:r>
              <a:rPr lang="en-NZ" sz="8975" spc="-120" dirty="0">
                <a:gradFill>
                  <a:gsLst>
                    <a:gs pos="2917">
                      <a:srgbClr val="505050"/>
                    </a:gs>
                    <a:gs pos="100000">
                      <a:srgbClr val="505050"/>
                    </a:gs>
                  </a:gsLst>
                  <a:lin ang="5400000" scaled="0"/>
                </a:gradFill>
                <a:latin typeface="Segoe UI Light"/>
              </a:rPr>
              <a:t>I became allergic to exercise</a:t>
            </a:r>
          </a:p>
        </p:txBody>
      </p:sp>
    </p:spTree>
    <p:extLst>
      <p:ext uri="{BB962C8B-B14F-4D97-AF65-F5344CB8AC3E}">
        <p14:creationId xmlns:p14="http://schemas.microsoft.com/office/powerpoint/2010/main" val="1766435911"/>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MAKE THE MOST">
            <a:extLst>
              <a:ext uri="{FF2B5EF4-FFF2-40B4-BE49-F238E27FC236}">
                <a16:creationId xmlns:a16="http://schemas.microsoft.com/office/drawing/2014/main" id="{E282FD7A-3BB8-4A28-BAC1-0DC666DA752B}"/>
              </a:ext>
            </a:extLst>
          </p:cNvPr>
          <p:cNvSpPr txBox="1"/>
          <p:nvPr/>
        </p:nvSpPr>
        <p:spPr>
          <a:xfrm>
            <a:off x="313581" y="2671545"/>
            <a:ext cx="11809312" cy="1651435"/>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9791" spc="-120" dirty="0">
                <a:gradFill>
                  <a:gsLst>
                    <a:gs pos="2917">
                      <a:srgbClr val="505050"/>
                    </a:gs>
                    <a:gs pos="100000">
                      <a:srgbClr val="505050"/>
                    </a:gs>
                  </a:gsLst>
                  <a:lin ang="5400000" scaled="0"/>
                </a:gradFill>
                <a:latin typeface="Segoe UI Light"/>
              </a:rPr>
              <a:t>chronic urticaria</a:t>
            </a:r>
          </a:p>
        </p:txBody>
      </p:sp>
    </p:spTree>
    <p:extLst>
      <p:ext uri="{BB962C8B-B14F-4D97-AF65-F5344CB8AC3E}">
        <p14:creationId xmlns:p14="http://schemas.microsoft.com/office/powerpoint/2010/main" val="849168940"/>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MAKE THE MOST"/>
          <p:cNvSpPr txBox="1"/>
          <p:nvPr/>
        </p:nvSpPr>
        <p:spPr>
          <a:xfrm>
            <a:off x="241573" y="1913086"/>
            <a:ext cx="11809312" cy="3007448"/>
          </a:xfrm>
          <a:prstGeom prst="rect">
            <a:avLst/>
          </a:prstGeom>
          <a:noFill/>
        </p:spPr>
        <p:txBody>
          <a:bodyPr wrap="square" lIns="182854" tIns="146283" rIns="182854" bIns="146283" rtlCol="0">
            <a:spAutoFit/>
          </a:bodyPr>
          <a:lstStyle/>
          <a:p>
            <a:pPr defTabSz="932563">
              <a:lnSpc>
                <a:spcPct val="90000"/>
              </a:lnSpc>
              <a:spcAft>
                <a:spcPts val="600"/>
              </a:spcAft>
            </a:pPr>
            <a:r>
              <a:rPr lang="en-US" sz="9791" spc="-120" dirty="0">
                <a:gradFill>
                  <a:gsLst>
                    <a:gs pos="2917">
                      <a:srgbClr val="505050"/>
                    </a:gs>
                    <a:gs pos="100000">
                      <a:srgbClr val="505050"/>
                    </a:gs>
                  </a:gsLst>
                  <a:lin ang="5400000" scaled="0"/>
                </a:gradFill>
                <a:latin typeface="Segoe UI Light"/>
              </a:rPr>
              <a:t>I cured myself through insight from data</a:t>
            </a:r>
          </a:p>
        </p:txBody>
      </p:sp>
    </p:spTree>
    <p:extLst>
      <p:ext uri="{BB962C8B-B14F-4D97-AF65-F5344CB8AC3E}">
        <p14:creationId xmlns:p14="http://schemas.microsoft.com/office/powerpoint/2010/main" val="271861055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water fountain&#10;&#10;Description generated with very low confidence">
            <a:extLst>
              <a:ext uri="{FF2B5EF4-FFF2-40B4-BE49-F238E27FC236}">
                <a16:creationId xmlns:a16="http://schemas.microsoft.com/office/drawing/2014/main" id="{291A1940-79E7-47AB-B1E0-5ECB6A69B244}"/>
              </a:ext>
            </a:extLst>
          </p:cNvPr>
          <p:cNvPicPr>
            <a:picLocks noChangeAspect="1"/>
          </p:cNvPicPr>
          <p:nvPr/>
        </p:nvPicPr>
        <p:blipFill>
          <a:blip r:embed="rId3"/>
          <a:stretch>
            <a:fillRect/>
          </a:stretch>
        </p:blipFill>
        <p:spPr>
          <a:xfrm>
            <a:off x="-976720" y="0"/>
            <a:ext cx="14389915" cy="6994525"/>
          </a:xfrm>
          <a:prstGeom prst="rect">
            <a:avLst/>
          </a:prstGeom>
        </p:spPr>
      </p:pic>
      <p:sp>
        <p:nvSpPr>
          <p:cNvPr id="4" name="Rectangle 3">
            <a:extLst>
              <a:ext uri="{FF2B5EF4-FFF2-40B4-BE49-F238E27FC236}">
                <a16:creationId xmlns:a16="http://schemas.microsoft.com/office/drawing/2014/main" id="{2C435CBC-B130-415E-9876-05551E2F8A4C}"/>
              </a:ext>
            </a:extLst>
          </p:cNvPr>
          <p:cNvSpPr/>
          <p:nvPr/>
        </p:nvSpPr>
        <p:spPr bwMode="auto">
          <a:xfrm>
            <a:off x="0" y="6593606"/>
            <a:ext cx="12436475" cy="400919"/>
          </a:xfrm>
          <a:prstGeom prst="rect">
            <a:avLst/>
          </a:prstGeom>
          <a:solidFill>
            <a:srgbClr val="292929">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5" name="TextBox 4">
            <a:extLst>
              <a:ext uri="{FF2B5EF4-FFF2-40B4-BE49-F238E27FC236}">
                <a16:creationId xmlns:a16="http://schemas.microsoft.com/office/drawing/2014/main" id="{77858A7B-55EC-44D4-8719-6D57094E7189}"/>
              </a:ext>
            </a:extLst>
          </p:cNvPr>
          <p:cNvSpPr txBox="1"/>
          <p:nvPr/>
        </p:nvSpPr>
        <p:spPr>
          <a:xfrm>
            <a:off x="21512" y="6480133"/>
            <a:ext cx="756617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A close up of a water fountain (very low confidence)</a:t>
            </a:r>
            <a:endParaRPr lang="en-NZ" sz="2400" dirty="0" err="1">
              <a:solidFill>
                <a:schemeClr val="bg1"/>
              </a:solidFill>
            </a:endParaRPr>
          </a:p>
        </p:txBody>
      </p:sp>
    </p:spTree>
    <p:extLst>
      <p:ext uri="{BB962C8B-B14F-4D97-AF65-F5344CB8AC3E}">
        <p14:creationId xmlns:p14="http://schemas.microsoft.com/office/powerpoint/2010/main" val="322182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D51E7-BDA6-438D-8EA9-9F240321AE3F}"/>
              </a:ext>
            </a:extLst>
          </p:cNvPr>
          <p:cNvSpPr txBox="1"/>
          <p:nvPr/>
        </p:nvSpPr>
        <p:spPr>
          <a:xfrm>
            <a:off x="5642173" y="256902"/>
            <a:ext cx="6578019"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latin typeface="+mj-lt"/>
              </a:rPr>
              <a:t>track everything</a:t>
            </a:r>
          </a:p>
          <a:p>
            <a:pPr>
              <a:lnSpc>
                <a:spcPct val="90000"/>
              </a:lnSpc>
              <a:spcAft>
                <a:spcPts val="600"/>
              </a:spcAft>
            </a:pPr>
            <a:r>
              <a:rPr lang="en-US" sz="7200" dirty="0">
                <a:solidFill>
                  <a:srgbClr val="C8C8C8"/>
                </a:solidFill>
                <a:latin typeface="+mj-lt"/>
              </a:rPr>
              <a:t>learn to breath</a:t>
            </a:r>
          </a:p>
          <a:p>
            <a:pPr>
              <a:lnSpc>
                <a:spcPct val="90000"/>
              </a:lnSpc>
              <a:spcAft>
                <a:spcPts val="600"/>
              </a:spcAft>
            </a:pPr>
            <a:r>
              <a:rPr lang="en-US" sz="7200" dirty="0">
                <a:solidFill>
                  <a:srgbClr val="C8C8C8"/>
                </a:solidFill>
                <a:latin typeface="+mj-lt"/>
              </a:rPr>
              <a:t>learn to eat</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8960162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Picture 3" descr="A person standing posing for the camera&#10;&#10;Description generated with very high confidence">
            <a:extLst>
              <a:ext uri="{FF2B5EF4-FFF2-40B4-BE49-F238E27FC236}">
                <a16:creationId xmlns:a16="http://schemas.microsoft.com/office/drawing/2014/main" id="{3E744C66-3EEB-4706-8912-B0BCF9024A96}"/>
              </a:ext>
            </a:extLst>
          </p:cNvPr>
          <p:cNvPicPr>
            <a:picLocks noChangeAspect="1"/>
          </p:cNvPicPr>
          <p:nvPr/>
        </p:nvPicPr>
        <p:blipFill rotWithShape="1">
          <a:blip r:embed="rId2"/>
          <a:srcRect l="11859" t="5733" r="18214" b="6762"/>
          <a:stretch/>
        </p:blipFill>
        <p:spPr>
          <a:xfrm>
            <a:off x="-7377" y="0"/>
            <a:ext cx="2715521" cy="6994525"/>
          </a:xfrm>
          <a:prstGeom prst="rect">
            <a:avLst/>
          </a:prstGeom>
        </p:spPr>
      </p:pic>
      <p:pic>
        <p:nvPicPr>
          <p:cNvPr id="6" name="Picture 5" descr="A person standing posing for the camera&#10;&#10;Description generated with very high confidence">
            <a:extLst>
              <a:ext uri="{FF2B5EF4-FFF2-40B4-BE49-F238E27FC236}">
                <a16:creationId xmlns:a16="http://schemas.microsoft.com/office/drawing/2014/main" id="{22E22AC3-88F3-4F5A-86AF-8E03A07065F6}"/>
              </a:ext>
            </a:extLst>
          </p:cNvPr>
          <p:cNvPicPr>
            <a:picLocks noChangeAspect="1"/>
          </p:cNvPicPr>
          <p:nvPr/>
        </p:nvPicPr>
        <p:blipFill rotWithShape="1">
          <a:blip r:embed="rId2"/>
          <a:srcRect l="12356" t="42747" r="29029" b="42582"/>
          <a:stretch/>
        </p:blipFill>
        <p:spPr>
          <a:xfrm>
            <a:off x="3481933" y="544934"/>
            <a:ext cx="8386814" cy="4320480"/>
          </a:xfrm>
          <a:prstGeom prst="rect">
            <a:avLst/>
          </a:prstGeom>
        </p:spPr>
      </p:pic>
      <p:cxnSp>
        <p:nvCxnSpPr>
          <p:cNvPr id="8" name="Straight Arrow Connector 7">
            <a:extLst>
              <a:ext uri="{FF2B5EF4-FFF2-40B4-BE49-F238E27FC236}">
                <a16:creationId xmlns:a16="http://schemas.microsoft.com/office/drawing/2014/main" id="{675E0DE2-02BF-4AAF-8E5F-079E710178A3}"/>
              </a:ext>
            </a:extLst>
          </p:cNvPr>
          <p:cNvCxnSpPr/>
          <p:nvPr/>
        </p:nvCxnSpPr>
        <p:spPr>
          <a:xfrm flipV="1">
            <a:off x="2113781" y="1985094"/>
            <a:ext cx="2520280" cy="1080120"/>
          </a:xfrm>
          <a:prstGeom prst="straightConnector1">
            <a:avLst/>
          </a:prstGeom>
          <a:ln w="63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761137532"/>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BEBA8EAE-BF5A-486C-A8C5-ECC9F3942E4B}">
                <a14:imgProps xmlns:a14="http://schemas.microsoft.com/office/drawing/2010/main">
                  <a14:imgLayer r:embed="rId3">
                    <a14:imgEffect>
                      <a14:backgroundRemoval t="0" b="100000" l="10000" r="90000"/>
                    </a14:imgEffect>
                  </a14:imgLayer>
                </a14:imgProps>
              </a:ext>
              <a:ext uri="{28A0092B-C50C-407E-A947-70E740481C1C}">
                <a14:useLocalDpi xmlns:a14="http://schemas.microsoft.com/office/drawing/2010/main"/>
              </a:ext>
            </a:extLst>
          </a:blip>
          <a:stretch>
            <a:fillRect/>
          </a:stretch>
        </p:blipFill>
        <p:spPr>
          <a:xfrm>
            <a:off x="-431202" y="2364478"/>
            <a:ext cx="2685928" cy="2685928"/>
          </a:xfrm>
          <a:prstGeom prst="rect">
            <a:avLst/>
          </a:prstGeom>
        </p:spPr>
      </p:pic>
      <p:pic>
        <p:nvPicPr>
          <p:cNvPr id="3" name="Picture 2"/>
          <p:cNvPicPr>
            <a:picLocks noChangeAspect="1"/>
          </p:cNvPicPr>
          <p:nvPr/>
        </p:nvPicPr>
        <p:blipFill>
          <a:blip r:embed="rId4" cstate="screen">
            <a:extLst>
              <a:ext uri="{BEBA8EAE-BF5A-486C-A8C5-ECC9F3942E4B}">
                <a14:imgProps xmlns:a14="http://schemas.microsoft.com/office/drawing/2010/main">
                  <a14:imgLayer r:embed="rId5">
                    <a14:imgEffect>
                      <a14:backgroundRemoval t="10000" b="90000" l="10000" r="90000">
                        <a14:foregroundMark x1="48136" y1="28012" x2="53559" y2="30422"/>
                      </a14:backgroundRemoval>
                    </a14:imgEffect>
                  </a14:imgLayer>
                </a14:imgProps>
              </a:ext>
              <a:ext uri="{28A0092B-C50C-407E-A947-70E740481C1C}">
                <a14:useLocalDpi xmlns:a14="http://schemas.microsoft.com/office/drawing/2010/main"/>
              </a:ext>
            </a:extLst>
          </a:blip>
          <a:stretch>
            <a:fillRect/>
          </a:stretch>
        </p:blipFill>
        <p:spPr>
          <a:xfrm>
            <a:off x="1392202" y="3386574"/>
            <a:ext cx="3260991" cy="1834998"/>
          </a:xfrm>
          <a:prstGeom prst="rect">
            <a:avLst/>
          </a:prstGeom>
        </p:spPr>
      </p:pic>
      <p:pic>
        <p:nvPicPr>
          <p:cNvPr id="4" name="Picture 3"/>
          <p:cNvPicPr>
            <a:picLocks noChangeAspect="1"/>
          </p:cNvPicPr>
          <p:nvPr/>
        </p:nvPicPr>
        <p:blipFill rotWithShape="1">
          <a:blip r:embed="rId6" cstate="screen">
            <a:extLst>
              <a:ext uri="{BEBA8EAE-BF5A-486C-A8C5-ECC9F3942E4B}">
                <a14:imgProps xmlns:a14="http://schemas.microsoft.com/office/drawing/2010/main">
                  <a14:imgLayer r:embed="rId7">
                    <a14:imgEffect>
                      <a14:backgroundRemoval t="9898" b="95563" l="61000" r="95667"/>
                    </a14:imgEffect>
                  </a14:imgLayer>
                </a14:imgProps>
              </a:ext>
              <a:ext uri="{28A0092B-C50C-407E-A947-70E740481C1C}">
                <a14:useLocalDpi xmlns:a14="http://schemas.microsoft.com/office/drawing/2010/main"/>
              </a:ext>
            </a:extLst>
          </a:blip>
          <a:srcRect l="56748"/>
          <a:stretch/>
        </p:blipFill>
        <p:spPr>
          <a:xfrm>
            <a:off x="4501033" y="2298536"/>
            <a:ext cx="2732797" cy="3085406"/>
          </a:xfrm>
          <a:prstGeom prst="rect">
            <a:avLst/>
          </a:prstGeom>
        </p:spPr>
      </p:pic>
      <p:pic>
        <p:nvPicPr>
          <p:cNvPr id="5" name="Picture 4"/>
          <p:cNvPicPr>
            <a:picLocks noChangeAspect="1"/>
          </p:cNvPicPr>
          <p:nvPr/>
        </p:nvPicPr>
        <p:blipFill>
          <a:blip r:embed="rId8" cstate="screen">
            <a:extLst>
              <a:ext uri="{BEBA8EAE-BF5A-486C-A8C5-ECC9F3942E4B}">
                <a14:imgProps xmlns:a14="http://schemas.microsoft.com/office/drawing/2010/main">
                  <a14:imgLayer r:embed="rId9">
                    <a14:imgEffect>
                      <a14:backgroundRemoval t="3333" b="90000" l="10000" r="90000"/>
                    </a14:imgEffect>
                  </a14:imgLayer>
                </a14:imgProps>
              </a:ext>
              <a:ext uri="{28A0092B-C50C-407E-A947-70E740481C1C}">
                <a14:useLocalDpi xmlns:a14="http://schemas.microsoft.com/office/drawing/2010/main"/>
              </a:ext>
            </a:extLst>
          </a:blip>
          <a:stretch>
            <a:fillRect/>
          </a:stretch>
        </p:blipFill>
        <p:spPr>
          <a:xfrm>
            <a:off x="6899501" y="2960292"/>
            <a:ext cx="3231533" cy="2423650"/>
          </a:xfrm>
          <a:prstGeom prst="rect">
            <a:avLst/>
          </a:prstGeom>
        </p:spPr>
      </p:pic>
      <p:pic>
        <p:nvPicPr>
          <p:cNvPr id="6" name="Picture 5"/>
          <p:cNvPicPr>
            <a:picLocks noChangeAspect="1"/>
          </p:cNvPicPr>
          <p:nvPr/>
        </p:nvPicPr>
        <p:blipFill rotWithShape="1">
          <a:blip r:embed="rId10" cstate="screen">
            <a:extLst>
              <a:ext uri="{BEBA8EAE-BF5A-486C-A8C5-ECC9F3942E4B}">
                <a14:imgProps xmlns:a14="http://schemas.microsoft.com/office/drawing/2010/main">
                  <a14:imgLayer r:embed="rId11">
                    <a14:imgEffect>
                      <a14:backgroundRemoval t="10000" b="90000" l="0" r="98817"/>
                    </a14:imgEffect>
                  </a14:imgLayer>
                </a14:imgProps>
              </a:ext>
              <a:ext uri="{28A0092B-C50C-407E-A947-70E740481C1C}">
                <a14:useLocalDpi xmlns:a14="http://schemas.microsoft.com/office/drawing/2010/main"/>
              </a:ext>
            </a:extLst>
          </a:blip>
          <a:srcRect/>
          <a:stretch/>
        </p:blipFill>
        <p:spPr>
          <a:xfrm>
            <a:off x="9786152" y="1439079"/>
            <a:ext cx="2273308" cy="4804320"/>
          </a:xfrm>
          <a:prstGeom prst="rect">
            <a:avLst/>
          </a:prstGeom>
        </p:spPr>
      </p:pic>
      <p:sp>
        <p:nvSpPr>
          <p:cNvPr id="8" name="Rectangle 7"/>
          <p:cNvSpPr/>
          <p:nvPr/>
        </p:nvSpPr>
        <p:spPr>
          <a:xfrm>
            <a:off x="25549" y="5392712"/>
            <a:ext cx="2074607" cy="769441"/>
          </a:xfrm>
          <a:prstGeom prst="rect">
            <a:avLst/>
          </a:prstGeom>
        </p:spPr>
        <p:txBody>
          <a:bodyPr wrap="none">
            <a:spAutoFit/>
          </a:bodyPr>
          <a:lstStyle/>
          <a:p>
            <a:pPr marL="285750" indent="-285750">
              <a:buFont typeface="Arial" panose="020B0604020202020204" pitchFamily="34" charset="0"/>
              <a:buChar char="•"/>
            </a:pPr>
            <a:r>
              <a:rPr lang="en-NZ" sz="1100" dirty="0">
                <a:solidFill>
                  <a:srgbClr val="444444"/>
                </a:solidFill>
              </a:rPr>
              <a:t>Pay to get your data</a:t>
            </a:r>
          </a:p>
          <a:p>
            <a:pPr marL="285750" indent="-285750">
              <a:buFont typeface="Arial" panose="020B0604020202020204" pitchFamily="34" charset="0"/>
              <a:buChar char="•"/>
            </a:pPr>
            <a:r>
              <a:rPr lang="en-US" sz="1100" dirty="0">
                <a:solidFill>
                  <a:srgbClr val="444444"/>
                </a:solidFill>
              </a:rPr>
              <a:t>No heart rate data</a:t>
            </a:r>
          </a:p>
          <a:p>
            <a:pPr marL="285750" indent="-285750">
              <a:buFont typeface="Arial" panose="020B0604020202020204" pitchFamily="34" charset="0"/>
              <a:buChar char="•"/>
            </a:pPr>
            <a:r>
              <a:rPr lang="en-US" sz="1100" dirty="0">
                <a:solidFill>
                  <a:srgbClr val="444444"/>
                </a:solidFill>
              </a:rPr>
              <a:t>Lost data when changing </a:t>
            </a:r>
          </a:p>
          <a:p>
            <a:r>
              <a:rPr lang="en-US" sz="1100" dirty="0">
                <a:solidFill>
                  <a:srgbClr val="444444"/>
                </a:solidFill>
              </a:rPr>
              <a:t>        time zones</a:t>
            </a:r>
            <a:endParaRPr lang="en-NZ" sz="1100" dirty="0"/>
          </a:p>
        </p:txBody>
      </p:sp>
      <p:sp>
        <p:nvSpPr>
          <p:cNvPr id="10" name="Rectangle 9"/>
          <p:cNvSpPr/>
          <p:nvPr/>
        </p:nvSpPr>
        <p:spPr>
          <a:xfrm>
            <a:off x="2270084" y="5374280"/>
            <a:ext cx="1545616" cy="600164"/>
          </a:xfrm>
          <a:prstGeom prst="rect">
            <a:avLst/>
          </a:prstGeom>
        </p:spPr>
        <p:txBody>
          <a:bodyPr wrap="none">
            <a:spAutoFit/>
          </a:bodyPr>
          <a:lstStyle/>
          <a:p>
            <a:pPr marL="285750" indent="-285750">
              <a:buFont typeface="Arial" panose="020B0604020202020204" pitchFamily="34" charset="0"/>
              <a:buChar char="•"/>
            </a:pPr>
            <a:r>
              <a:rPr lang="en-US" sz="1100" dirty="0">
                <a:solidFill>
                  <a:srgbClr val="444444"/>
                </a:solidFill>
              </a:rPr>
              <a:t>Short Battery Life</a:t>
            </a:r>
          </a:p>
          <a:p>
            <a:pPr marL="285750" indent="-285750">
              <a:buFont typeface="Arial" panose="020B0604020202020204" pitchFamily="34" charset="0"/>
              <a:buChar char="•"/>
            </a:pPr>
            <a:r>
              <a:rPr lang="en-US" sz="1100" dirty="0">
                <a:solidFill>
                  <a:srgbClr val="444444"/>
                </a:solidFill>
              </a:rPr>
              <a:t>No Altimeter</a:t>
            </a:r>
          </a:p>
          <a:p>
            <a:pPr marL="285750" indent="-285750">
              <a:buFont typeface="Arial" panose="020B0604020202020204" pitchFamily="34" charset="0"/>
              <a:buChar char="•"/>
            </a:pPr>
            <a:r>
              <a:rPr lang="en-US" sz="1100" dirty="0">
                <a:solidFill>
                  <a:srgbClr val="444444"/>
                </a:solidFill>
              </a:rPr>
              <a:t>GPS challenges</a:t>
            </a:r>
            <a:endParaRPr lang="en-NZ" sz="1100" dirty="0"/>
          </a:p>
        </p:txBody>
      </p:sp>
      <p:sp>
        <p:nvSpPr>
          <p:cNvPr id="11" name="Rectangle 10"/>
          <p:cNvSpPr/>
          <p:nvPr/>
        </p:nvSpPr>
        <p:spPr>
          <a:xfrm>
            <a:off x="4757992" y="5382783"/>
            <a:ext cx="2218877" cy="769441"/>
          </a:xfrm>
          <a:prstGeom prst="rect">
            <a:avLst/>
          </a:prstGeom>
        </p:spPr>
        <p:txBody>
          <a:bodyPr wrap="none">
            <a:spAutoFit/>
          </a:bodyPr>
          <a:lstStyle/>
          <a:p>
            <a:pPr marL="285750" indent="-285750">
              <a:buFont typeface="Arial" panose="020B0604020202020204" pitchFamily="34" charset="0"/>
              <a:buChar char="•"/>
            </a:pPr>
            <a:r>
              <a:rPr lang="en-NZ" sz="1100" dirty="0">
                <a:solidFill>
                  <a:srgbClr val="444444"/>
                </a:solidFill>
              </a:rPr>
              <a:t>Pay to get your data</a:t>
            </a:r>
          </a:p>
          <a:p>
            <a:pPr marL="285750" indent="-285750">
              <a:buFont typeface="Arial" panose="020B0604020202020204" pitchFamily="34" charset="0"/>
              <a:buChar char="•"/>
            </a:pPr>
            <a:r>
              <a:rPr lang="en-US" sz="1100" dirty="0">
                <a:solidFill>
                  <a:srgbClr val="444444"/>
                </a:solidFill>
              </a:rPr>
              <a:t>No heart rate data exported</a:t>
            </a:r>
          </a:p>
          <a:p>
            <a:pPr marL="285750" indent="-285750">
              <a:buFont typeface="Arial" panose="020B0604020202020204" pitchFamily="34" charset="0"/>
              <a:buChar char="•"/>
            </a:pPr>
            <a:r>
              <a:rPr lang="en-US" sz="1100" dirty="0">
                <a:solidFill>
                  <a:srgbClr val="444444"/>
                </a:solidFill>
              </a:rPr>
              <a:t>Lost data when changing </a:t>
            </a:r>
          </a:p>
          <a:p>
            <a:r>
              <a:rPr lang="en-US" sz="1100" dirty="0">
                <a:solidFill>
                  <a:srgbClr val="444444"/>
                </a:solidFill>
              </a:rPr>
              <a:t>        time zones</a:t>
            </a:r>
            <a:endParaRPr lang="en-NZ" sz="1100" dirty="0"/>
          </a:p>
        </p:txBody>
      </p:sp>
      <p:sp>
        <p:nvSpPr>
          <p:cNvPr id="12" name="Rectangle 11"/>
          <p:cNvSpPr/>
          <p:nvPr/>
        </p:nvSpPr>
        <p:spPr>
          <a:xfrm>
            <a:off x="7264297" y="5382783"/>
            <a:ext cx="2356987" cy="600164"/>
          </a:xfrm>
          <a:prstGeom prst="rect">
            <a:avLst/>
          </a:prstGeom>
        </p:spPr>
        <p:txBody>
          <a:bodyPr wrap="square">
            <a:spAutoFit/>
          </a:bodyPr>
          <a:lstStyle/>
          <a:p>
            <a:pPr marL="285750" indent="-285750">
              <a:buFont typeface="Arial" panose="020B0604020202020204" pitchFamily="34" charset="0"/>
              <a:buChar char="•"/>
            </a:pPr>
            <a:r>
              <a:rPr lang="en-US" sz="1100" dirty="0">
                <a:solidFill>
                  <a:srgbClr val="444444"/>
                </a:solidFill>
              </a:rPr>
              <a:t>Battery Life issues on GPS</a:t>
            </a:r>
          </a:p>
          <a:p>
            <a:pPr marL="285750" indent="-285750">
              <a:buFont typeface="Arial" panose="020B0604020202020204" pitchFamily="34" charset="0"/>
              <a:buChar char="•"/>
            </a:pPr>
            <a:r>
              <a:rPr lang="en-US" sz="1100" dirty="0">
                <a:solidFill>
                  <a:srgbClr val="444444"/>
                </a:solidFill>
              </a:rPr>
              <a:t>Great sleep tracking</a:t>
            </a:r>
          </a:p>
          <a:p>
            <a:pPr marL="285750" indent="-285750">
              <a:buFont typeface="Arial" panose="020B0604020202020204" pitchFamily="34" charset="0"/>
              <a:buChar char="•"/>
            </a:pPr>
            <a:r>
              <a:rPr lang="en-US" sz="1100" dirty="0">
                <a:solidFill>
                  <a:srgbClr val="444444"/>
                </a:solidFill>
              </a:rPr>
              <a:t>Build quality on strap</a:t>
            </a:r>
            <a:endParaRPr lang="en-NZ" sz="1100" dirty="0"/>
          </a:p>
        </p:txBody>
      </p:sp>
      <p:sp>
        <p:nvSpPr>
          <p:cNvPr id="13" name="Rectangle 12"/>
          <p:cNvSpPr/>
          <p:nvPr/>
        </p:nvSpPr>
        <p:spPr>
          <a:xfrm>
            <a:off x="9909922" y="5376725"/>
            <a:ext cx="2356987" cy="769441"/>
          </a:xfrm>
          <a:prstGeom prst="rect">
            <a:avLst/>
          </a:prstGeom>
        </p:spPr>
        <p:txBody>
          <a:bodyPr wrap="square">
            <a:spAutoFit/>
          </a:bodyPr>
          <a:lstStyle/>
          <a:p>
            <a:pPr marL="285750" indent="-285750">
              <a:buFont typeface="Arial" panose="020B0604020202020204" pitchFamily="34" charset="0"/>
              <a:buChar char="•"/>
            </a:pPr>
            <a:r>
              <a:rPr lang="en-US" sz="1100" dirty="0">
                <a:solidFill>
                  <a:srgbClr val="444444"/>
                </a:solidFill>
              </a:rPr>
              <a:t>Waterproof</a:t>
            </a:r>
          </a:p>
          <a:p>
            <a:pPr marL="285750" indent="-285750">
              <a:buFont typeface="Arial" panose="020B0604020202020204" pitchFamily="34" charset="0"/>
              <a:buChar char="•"/>
            </a:pPr>
            <a:r>
              <a:rPr lang="en-US" sz="1100" dirty="0">
                <a:solidFill>
                  <a:srgbClr val="444444"/>
                </a:solidFill>
              </a:rPr>
              <a:t>Altimeter challenges</a:t>
            </a:r>
          </a:p>
          <a:p>
            <a:pPr marL="285750" indent="-285750">
              <a:buFont typeface="Arial" panose="020B0604020202020204" pitchFamily="34" charset="0"/>
              <a:buChar char="•"/>
            </a:pPr>
            <a:r>
              <a:rPr lang="en-US" sz="1100" dirty="0">
                <a:solidFill>
                  <a:srgbClr val="444444"/>
                </a:solidFill>
              </a:rPr>
              <a:t>Good GPS</a:t>
            </a:r>
          </a:p>
          <a:p>
            <a:pPr marL="285750" indent="-285750">
              <a:buFont typeface="Arial" panose="020B0604020202020204" pitchFamily="34" charset="0"/>
              <a:buChar char="•"/>
            </a:pPr>
            <a:r>
              <a:rPr lang="en-US" sz="1100" dirty="0">
                <a:solidFill>
                  <a:srgbClr val="444444"/>
                </a:solidFill>
              </a:rPr>
              <a:t>Great Battery Life</a:t>
            </a:r>
            <a:endParaRPr lang="en-NZ" sz="1100" dirty="0"/>
          </a:p>
        </p:txBody>
      </p:sp>
      <p:sp>
        <p:nvSpPr>
          <p:cNvPr id="14" name="Rectangle 13"/>
          <p:cNvSpPr/>
          <p:nvPr/>
        </p:nvSpPr>
        <p:spPr>
          <a:xfrm>
            <a:off x="335698" y="1691545"/>
            <a:ext cx="1152128" cy="369332"/>
          </a:xfrm>
          <a:prstGeom prst="rect">
            <a:avLst/>
          </a:prstGeom>
        </p:spPr>
        <p:txBody>
          <a:bodyPr wrap="square">
            <a:spAutoFit/>
          </a:bodyPr>
          <a:lstStyle/>
          <a:p>
            <a:r>
              <a:rPr lang="en-US" dirty="0" err="1"/>
              <a:t>fitbit</a:t>
            </a:r>
            <a:r>
              <a:rPr lang="en-US" dirty="0"/>
              <a:t> one</a:t>
            </a:r>
            <a:endParaRPr lang="en-NZ" dirty="0"/>
          </a:p>
        </p:txBody>
      </p:sp>
      <p:sp>
        <p:nvSpPr>
          <p:cNvPr id="15" name="Rectangle 14"/>
          <p:cNvSpPr/>
          <p:nvPr/>
        </p:nvSpPr>
        <p:spPr>
          <a:xfrm>
            <a:off x="2178796" y="1697525"/>
            <a:ext cx="1728192" cy="369332"/>
          </a:xfrm>
          <a:prstGeom prst="rect">
            <a:avLst/>
          </a:prstGeom>
        </p:spPr>
        <p:txBody>
          <a:bodyPr wrap="square">
            <a:spAutoFit/>
          </a:bodyPr>
          <a:lstStyle/>
          <a:p>
            <a:r>
              <a:rPr lang="en-US" dirty="0"/>
              <a:t>Microsoft Band</a:t>
            </a:r>
            <a:endParaRPr lang="en-NZ" dirty="0"/>
          </a:p>
        </p:txBody>
      </p:sp>
      <p:sp>
        <p:nvSpPr>
          <p:cNvPr id="16" name="Rectangle 15"/>
          <p:cNvSpPr/>
          <p:nvPr/>
        </p:nvSpPr>
        <p:spPr>
          <a:xfrm>
            <a:off x="5214741" y="1691545"/>
            <a:ext cx="1305377" cy="369332"/>
          </a:xfrm>
          <a:prstGeom prst="rect">
            <a:avLst/>
          </a:prstGeom>
        </p:spPr>
        <p:txBody>
          <a:bodyPr wrap="square">
            <a:spAutoFit/>
          </a:bodyPr>
          <a:lstStyle/>
          <a:p>
            <a:r>
              <a:rPr lang="en-US" dirty="0" err="1"/>
              <a:t>fitbit</a:t>
            </a:r>
            <a:r>
              <a:rPr lang="en-US" dirty="0"/>
              <a:t> surge</a:t>
            </a:r>
            <a:endParaRPr lang="en-NZ" dirty="0"/>
          </a:p>
        </p:txBody>
      </p:sp>
      <p:sp>
        <p:nvSpPr>
          <p:cNvPr id="17" name="Rectangle 16"/>
          <p:cNvSpPr/>
          <p:nvPr/>
        </p:nvSpPr>
        <p:spPr>
          <a:xfrm>
            <a:off x="7366990" y="1698045"/>
            <a:ext cx="1906268" cy="369332"/>
          </a:xfrm>
          <a:prstGeom prst="rect">
            <a:avLst/>
          </a:prstGeom>
        </p:spPr>
        <p:txBody>
          <a:bodyPr wrap="square">
            <a:spAutoFit/>
          </a:bodyPr>
          <a:lstStyle/>
          <a:p>
            <a:r>
              <a:rPr lang="en-US" dirty="0"/>
              <a:t>Microsoft Band 2</a:t>
            </a:r>
            <a:endParaRPr lang="en-NZ" dirty="0"/>
          </a:p>
        </p:txBody>
      </p:sp>
      <p:sp>
        <p:nvSpPr>
          <p:cNvPr id="18" name="Rectangle 17"/>
          <p:cNvSpPr/>
          <p:nvPr/>
        </p:nvSpPr>
        <p:spPr>
          <a:xfrm>
            <a:off x="10308020" y="1691545"/>
            <a:ext cx="1229572" cy="369332"/>
          </a:xfrm>
          <a:prstGeom prst="rect">
            <a:avLst/>
          </a:prstGeom>
        </p:spPr>
        <p:txBody>
          <a:bodyPr wrap="square">
            <a:spAutoFit/>
          </a:bodyPr>
          <a:lstStyle/>
          <a:p>
            <a:r>
              <a:rPr lang="en-US" dirty="0"/>
              <a:t>fēnix 3 HR </a:t>
            </a:r>
            <a:endParaRPr lang="en-NZ" dirty="0"/>
          </a:p>
        </p:txBody>
      </p:sp>
      <p:sp>
        <p:nvSpPr>
          <p:cNvPr id="19" name="Rectangle 18"/>
          <p:cNvSpPr/>
          <p:nvPr/>
        </p:nvSpPr>
        <p:spPr>
          <a:xfrm>
            <a:off x="0" y="62942"/>
            <a:ext cx="12434711" cy="1450191"/>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AU">
              <a:solidFill>
                <a:srgbClr val="FFFFFF"/>
              </a:solidFill>
            </a:endParaRPr>
          </a:p>
        </p:txBody>
      </p:sp>
      <p:sp>
        <p:nvSpPr>
          <p:cNvPr id="20" name="TextBox 19"/>
          <p:cNvSpPr txBox="1"/>
          <p:nvPr/>
        </p:nvSpPr>
        <p:spPr>
          <a:xfrm>
            <a:off x="2904596" y="65006"/>
            <a:ext cx="6625532" cy="1200008"/>
          </a:xfrm>
          <a:prstGeom prst="rect">
            <a:avLst/>
          </a:prstGeom>
          <a:noFill/>
        </p:spPr>
        <p:txBody>
          <a:bodyPr wrap="none" rtlCol="0" anchor="ctr">
            <a:spAutoFit/>
          </a:bodyPr>
          <a:lstStyle/>
          <a:p>
            <a:pPr algn="ctr" defTabSz="932418"/>
            <a:r>
              <a:rPr lang="en-AU" sz="7198" dirty="0">
                <a:solidFill>
                  <a:srgbClr val="FFFFFF"/>
                </a:solidFill>
                <a:latin typeface="Segoe UI Light" panose="020B0502040204020203" pitchFamily="34" charset="0"/>
                <a:cs typeface="Segoe UI Light" panose="020B0502040204020203" pitchFamily="34" charset="0"/>
              </a:rPr>
              <a:t>tracker evolution</a:t>
            </a:r>
          </a:p>
        </p:txBody>
      </p:sp>
      <p:sp>
        <p:nvSpPr>
          <p:cNvPr id="21" name="Rectangle 20"/>
          <p:cNvSpPr/>
          <p:nvPr/>
        </p:nvSpPr>
        <p:spPr>
          <a:xfrm>
            <a:off x="547720" y="2001081"/>
            <a:ext cx="728084" cy="246221"/>
          </a:xfrm>
          <a:prstGeom prst="rect">
            <a:avLst/>
          </a:prstGeom>
        </p:spPr>
        <p:txBody>
          <a:bodyPr wrap="none">
            <a:spAutoFit/>
          </a:bodyPr>
          <a:lstStyle/>
          <a:p>
            <a:r>
              <a:rPr lang="en-NZ" sz="1000" dirty="0">
                <a:solidFill>
                  <a:srgbClr val="444444"/>
                </a:solidFill>
              </a:rPr>
              <a:t>Nov 2012</a:t>
            </a:r>
            <a:endParaRPr lang="en-NZ" sz="1000" dirty="0"/>
          </a:p>
        </p:txBody>
      </p:sp>
      <p:sp>
        <p:nvSpPr>
          <p:cNvPr id="22" name="Rectangle 21"/>
          <p:cNvSpPr/>
          <p:nvPr/>
        </p:nvSpPr>
        <p:spPr>
          <a:xfrm>
            <a:off x="2658655" y="2001081"/>
            <a:ext cx="694421" cy="246221"/>
          </a:xfrm>
          <a:prstGeom prst="rect">
            <a:avLst/>
          </a:prstGeom>
        </p:spPr>
        <p:txBody>
          <a:bodyPr wrap="none">
            <a:spAutoFit/>
          </a:bodyPr>
          <a:lstStyle/>
          <a:p>
            <a:r>
              <a:rPr lang="en-NZ" sz="1000" dirty="0">
                <a:solidFill>
                  <a:srgbClr val="444444"/>
                </a:solidFill>
              </a:rPr>
              <a:t>Oct 2014</a:t>
            </a:r>
            <a:endParaRPr lang="en-NZ" sz="1000" dirty="0"/>
          </a:p>
        </p:txBody>
      </p:sp>
      <p:sp>
        <p:nvSpPr>
          <p:cNvPr id="23" name="Rectangle 22"/>
          <p:cNvSpPr/>
          <p:nvPr/>
        </p:nvSpPr>
        <p:spPr>
          <a:xfrm>
            <a:off x="7887239" y="2001081"/>
            <a:ext cx="694421" cy="246221"/>
          </a:xfrm>
          <a:prstGeom prst="rect">
            <a:avLst/>
          </a:prstGeom>
        </p:spPr>
        <p:txBody>
          <a:bodyPr wrap="none">
            <a:spAutoFit/>
          </a:bodyPr>
          <a:lstStyle/>
          <a:p>
            <a:r>
              <a:rPr lang="en-NZ" sz="1000" dirty="0">
                <a:solidFill>
                  <a:srgbClr val="444444"/>
                </a:solidFill>
              </a:rPr>
              <a:t>Oct 2015</a:t>
            </a:r>
            <a:endParaRPr lang="en-NZ" sz="1000" dirty="0"/>
          </a:p>
        </p:txBody>
      </p:sp>
      <p:sp>
        <p:nvSpPr>
          <p:cNvPr id="24" name="Rectangle 23"/>
          <p:cNvSpPr/>
          <p:nvPr/>
        </p:nvSpPr>
        <p:spPr>
          <a:xfrm>
            <a:off x="5466934" y="2004396"/>
            <a:ext cx="712054" cy="246221"/>
          </a:xfrm>
          <a:prstGeom prst="rect">
            <a:avLst/>
          </a:prstGeom>
        </p:spPr>
        <p:txBody>
          <a:bodyPr wrap="none">
            <a:spAutoFit/>
          </a:bodyPr>
          <a:lstStyle/>
          <a:p>
            <a:r>
              <a:rPr lang="en-NZ" sz="1000" dirty="0">
                <a:solidFill>
                  <a:srgbClr val="444444"/>
                </a:solidFill>
              </a:rPr>
              <a:t>Dec 2014</a:t>
            </a:r>
            <a:endParaRPr lang="en-NZ" sz="1000" dirty="0"/>
          </a:p>
        </p:txBody>
      </p:sp>
      <p:sp>
        <p:nvSpPr>
          <p:cNvPr id="25" name="Rectangle 24"/>
          <p:cNvSpPr/>
          <p:nvPr/>
        </p:nvSpPr>
        <p:spPr>
          <a:xfrm>
            <a:off x="10617434" y="1973789"/>
            <a:ext cx="700833" cy="246221"/>
          </a:xfrm>
          <a:prstGeom prst="rect">
            <a:avLst/>
          </a:prstGeom>
        </p:spPr>
        <p:txBody>
          <a:bodyPr wrap="none">
            <a:spAutoFit/>
          </a:bodyPr>
          <a:lstStyle/>
          <a:p>
            <a:r>
              <a:rPr lang="en-NZ" sz="1000" dirty="0">
                <a:solidFill>
                  <a:srgbClr val="444444"/>
                </a:solidFill>
              </a:rPr>
              <a:t>Feb 2016</a:t>
            </a:r>
            <a:endParaRPr lang="en-NZ" sz="1000" dirty="0"/>
          </a:p>
        </p:txBody>
      </p:sp>
    </p:spTree>
    <p:extLst>
      <p:ext uri="{BB962C8B-B14F-4D97-AF65-F5344CB8AC3E}">
        <p14:creationId xmlns:p14="http://schemas.microsoft.com/office/powerpoint/2010/main" val="2344896188"/>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Picture 3" descr="A person standing posing for the camera&#10;&#10;Description generated with very high confidence">
            <a:extLst>
              <a:ext uri="{FF2B5EF4-FFF2-40B4-BE49-F238E27FC236}">
                <a16:creationId xmlns:a16="http://schemas.microsoft.com/office/drawing/2014/main" id="{3E744C66-3EEB-4706-8912-B0BCF9024A96}"/>
              </a:ext>
            </a:extLst>
          </p:cNvPr>
          <p:cNvPicPr>
            <a:picLocks noChangeAspect="1"/>
          </p:cNvPicPr>
          <p:nvPr/>
        </p:nvPicPr>
        <p:blipFill rotWithShape="1">
          <a:blip r:embed="rId2"/>
          <a:srcRect l="11859" t="5733" r="18214" b="6762"/>
          <a:stretch/>
        </p:blipFill>
        <p:spPr>
          <a:xfrm>
            <a:off x="-7377" y="0"/>
            <a:ext cx="2715521" cy="6994525"/>
          </a:xfrm>
          <a:prstGeom prst="rect">
            <a:avLst/>
          </a:prstGeom>
        </p:spPr>
      </p:pic>
      <p:pic>
        <p:nvPicPr>
          <p:cNvPr id="6" name="Picture 5" descr="A person standing posing for the camera&#10;&#10;Description generated with very high confidence">
            <a:extLst>
              <a:ext uri="{FF2B5EF4-FFF2-40B4-BE49-F238E27FC236}">
                <a16:creationId xmlns:a16="http://schemas.microsoft.com/office/drawing/2014/main" id="{22E22AC3-88F3-4F5A-86AF-8E03A07065F6}"/>
              </a:ext>
            </a:extLst>
          </p:cNvPr>
          <p:cNvPicPr>
            <a:picLocks noChangeAspect="1"/>
          </p:cNvPicPr>
          <p:nvPr/>
        </p:nvPicPr>
        <p:blipFill rotWithShape="1">
          <a:blip r:embed="rId2"/>
          <a:srcRect l="12356" t="42747" r="29029" b="42582"/>
          <a:stretch/>
        </p:blipFill>
        <p:spPr>
          <a:xfrm>
            <a:off x="3481933" y="544934"/>
            <a:ext cx="8386814" cy="4320480"/>
          </a:xfrm>
          <a:prstGeom prst="rect">
            <a:avLst/>
          </a:prstGeom>
        </p:spPr>
      </p:pic>
      <p:cxnSp>
        <p:nvCxnSpPr>
          <p:cNvPr id="8" name="Straight Arrow Connector 7">
            <a:extLst>
              <a:ext uri="{FF2B5EF4-FFF2-40B4-BE49-F238E27FC236}">
                <a16:creationId xmlns:a16="http://schemas.microsoft.com/office/drawing/2014/main" id="{675E0DE2-02BF-4AAF-8E5F-079E710178A3}"/>
              </a:ext>
            </a:extLst>
          </p:cNvPr>
          <p:cNvCxnSpPr/>
          <p:nvPr/>
        </p:nvCxnSpPr>
        <p:spPr>
          <a:xfrm flipV="1">
            <a:off x="2113781" y="1985094"/>
            <a:ext cx="2520280" cy="1080120"/>
          </a:xfrm>
          <a:prstGeom prst="straightConnector1">
            <a:avLst/>
          </a:prstGeom>
          <a:ln w="635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17482533"/>
      </p:ext>
    </p:extLst>
  </p:cSld>
  <p:clrMapOvr>
    <a:masterClrMapping/>
  </p:clrMapOvr>
  <p:transition spd="slow">
    <p:push dir="r"/>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D51E7-BDA6-438D-8EA9-9F240321AE3F}"/>
              </a:ext>
            </a:extLst>
          </p:cNvPr>
          <p:cNvSpPr txBox="1"/>
          <p:nvPr/>
        </p:nvSpPr>
        <p:spPr>
          <a:xfrm>
            <a:off x="5642173" y="256902"/>
            <a:ext cx="6578019"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gradFill>
                  <a:gsLst>
                    <a:gs pos="2917">
                      <a:schemeClr val="tx1"/>
                    </a:gs>
                    <a:gs pos="30000">
                      <a:schemeClr val="tx1"/>
                    </a:gs>
                  </a:gsLst>
                  <a:lin ang="5400000" scaled="0"/>
                </a:gradFill>
                <a:latin typeface="+mj-lt"/>
              </a:rPr>
              <a:t>track everything</a:t>
            </a:r>
          </a:p>
          <a:p>
            <a:pPr>
              <a:lnSpc>
                <a:spcPct val="90000"/>
              </a:lnSpc>
              <a:spcAft>
                <a:spcPts val="600"/>
              </a:spcAft>
            </a:pPr>
            <a:r>
              <a:rPr lang="en-US" sz="7200" dirty="0">
                <a:solidFill>
                  <a:srgbClr val="C8C8C8"/>
                </a:solidFill>
                <a:latin typeface="+mj-lt"/>
              </a:rPr>
              <a:t>learn to breath</a:t>
            </a:r>
          </a:p>
          <a:p>
            <a:pPr>
              <a:lnSpc>
                <a:spcPct val="90000"/>
              </a:lnSpc>
              <a:spcAft>
                <a:spcPts val="600"/>
              </a:spcAft>
            </a:pPr>
            <a:r>
              <a:rPr lang="en-US" sz="7200" dirty="0">
                <a:solidFill>
                  <a:srgbClr val="C8C8C8"/>
                </a:solidFill>
                <a:latin typeface="+mj-lt"/>
              </a:rPr>
              <a:t>learn to eat</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70168908"/>
      </p:ext>
    </p:extLst>
  </p:cSld>
  <p:clrMapOvr>
    <a:masterClrMapping/>
  </p:clrMapOvr>
  <p:transition spd="slow">
    <p:push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D51E7-BDA6-438D-8EA9-9F240321AE3F}"/>
              </a:ext>
            </a:extLst>
          </p:cNvPr>
          <p:cNvSpPr txBox="1"/>
          <p:nvPr/>
        </p:nvSpPr>
        <p:spPr>
          <a:xfrm>
            <a:off x="5642173" y="256902"/>
            <a:ext cx="6578019"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solidFill>
                  <a:srgbClr val="C8C8C8"/>
                </a:solidFill>
                <a:latin typeface="+mj-lt"/>
              </a:rPr>
              <a:t>track everything</a:t>
            </a:r>
          </a:p>
          <a:p>
            <a:pPr>
              <a:lnSpc>
                <a:spcPct val="90000"/>
              </a:lnSpc>
              <a:spcAft>
                <a:spcPts val="600"/>
              </a:spcAft>
            </a:pPr>
            <a:r>
              <a:rPr lang="en-US" sz="7200" dirty="0">
                <a:gradFill>
                  <a:gsLst>
                    <a:gs pos="2917">
                      <a:schemeClr val="tx1"/>
                    </a:gs>
                    <a:gs pos="30000">
                      <a:schemeClr val="tx1"/>
                    </a:gs>
                  </a:gsLst>
                  <a:lin ang="5400000" scaled="0"/>
                </a:gradFill>
                <a:latin typeface="+mj-lt"/>
              </a:rPr>
              <a:t>learn to breath</a:t>
            </a:r>
          </a:p>
          <a:p>
            <a:pPr>
              <a:lnSpc>
                <a:spcPct val="90000"/>
              </a:lnSpc>
              <a:spcAft>
                <a:spcPts val="600"/>
              </a:spcAft>
            </a:pPr>
            <a:r>
              <a:rPr lang="en-US" sz="7200" dirty="0">
                <a:solidFill>
                  <a:srgbClr val="C8C8C8"/>
                </a:solidFill>
                <a:latin typeface="+mj-lt"/>
              </a:rPr>
              <a:t>learn to eat</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3897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97" name="Rectangle 96"/>
          <p:cNvSpPr/>
          <p:nvPr/>
        </p:nvSpPr>
        <p:spPr>
          <a:xfrm>
            <a:off x="97557" y="256902"/>
            <a:ext cx="2670026"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mj-lt"/>
                <a:ea typeface="+mn-ea"/>
                <a:cs typeface="+mn-cs"/>
              </a:rPr>
              <a:t>HeartMath Institute</a:t>
            </a:r>
          </a:p>
        </p:txBody>
      </p:sp>
      <p:pic>
        <p:nvPicPr>
          <p:cNvPr id="5" name="Picture 4" descr="A close up of text on a black background&#10;&#10;Description generated with very high confidence">
            <a:extLst>
              <a:ext uri="{FF2B5EF4-FFF2-40B4-BE49-F238E27FC236}">
                <a16:creationId xmlns:a16="http://schemas.microsoft.com/office/drawing/2014/main" id="{66E228B4-F825-45C9-ACFF-08042CF86F09}"/>
              </a:ext>
            </a:extLst>
          </p:cNvPr>
          <p:cNvPicPr>
            <a:picLocks noChangeAspect="1"/>
          </p:cNvPicPr>
          <p:nvPr/>
        </p:nvPicPr>
        <p:blipFill>
          <a:blip r:embed="rId3"/>
          <a:stretch>
            <a:fillRect/>
          </a:stretch>
        </p:blipFill>
        <p:spPr>
          <a:xfrm>
            <a:off x="313581" y="616942"/>
            <a:ext cx="8640381" cy="5839640"/>
          </a:xfrm>
          <a:prstGeom prst="rect">
            <a:avLst/>
          </a:prstGeom>
        </p:spPr>
      </p:pic>
    </p:spTree>
    <p:extLst>
      <p:ext uri="{BB962C8B-B14F-4D97-AF65-F5344CB8AC3E}">
        <p14:creationId xmlns:p14="http://schemas.microsoft.com/office/powerpoint/2010/main" val="4257582863"/>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5486725" cy="699288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72345" y="-640073"/>
            <a:ext cx="6964130" cy="395445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486725" y="3148031"/>
            <a:ext cx="6949750" cy="3915352"/>
          </a:xfrm>
          <a:prstGeom prst="rect">
            <a:avLst/>
          </a:prstGeom>
        </p:spPr>
      </p:pic>
    </p:spTree>
    <p:extLst>
      <p:ext uri="{BB962C8B-B14F-4D97-AF65-F5344CB8AC3E}">
        <p14:creationId xmlns:p14="http://schemas.microsoft.com/office/powerpoint/2010/main" val="3353018910"/>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97" name="Rectangle 96"/>
          <p:cNvSpPr/>
          <p:nvPr/>
        </p:nvSpPr>
        <p:spPr>
          <a:xfrm>
            <a:off x="97557" y="256902"/>
            <a:ext cx="2670026"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mj-lt"/>
                <a:ea typeface="+mn-ea"/>
                <a:cs typeface="+mn-cs"/>
              </a:rPr>
              <a:t>HeartMath Institute</a:t>
            </a:r>
          </a:p>
        </p:txBody>
      </p:sp>
      <p:pic>
        <p:nvPicPr>
          <p:cNvPr id="5" name="Picture 4" descr="A close up of text on a black background&#10;&#10;Description generated with very high confidence">
            <a:extLst>
              <a:ext uri="{FF2B5EF4-FFF2-40B4-BE49-F238E27FC236}">
                <a16:creationId xmlns:a16="http://schemas.microsoft.com/office/drawing/2014/main" id="{66E228B4-F825-45C9-ACFF-08042CF86F09}"/>
              </a:ext>
            </a:extLst>
          </p:cNvPr>
          <p:cNvPicPr>
            <a:picLocks noChangeAspect="1"/>
          </p:cNvPicPr>
          <p:nvPr/>
        </p:nvPicPr>
        <p:blipFill>
          <a:blip r:embed="rId3"/>
          <a:stretch>
            <a:fillRect/>
          </a:stretch>
        </p:blipFill>
        <p:spPr>
          <a:xfrm>
            <a:off x="313581" y="616942"/>
            <a:ext cx="8640381" cy="5839640"/>
          </a:xfrm>
          <a:prstGeom prst="rect">
            <a:avLst/>
          </a:prstGeom>
        </p:spPr>
      </p:pic>
    </p:spTree>
    <p:extLst>
      <p:ext uri="{BB962C8B-B14F-4D97-AF65-F5344CB8AC3E}">
        <p14:creationId xmlns:p14="http://schemas.microsoft.com/office/powerpoint/2010/main" val="1222315437"/>
      </p:ext>
    </p:extLst>
  </p:cSld>
  <p:clrMapOvr>
    <a:masterClrMapping/>
  </p:clrMapOvr>
  <p:transition spd="slow">
    <p:push dir="r"/>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D51E7-BDA6-438D-8EA9-9F240321AE3F}"/>
              </a:ext>
            </a:extLst>
          </p:cNvPr>
          <p:cNvSpPr txBox="1"/>
          <p:nvPr/>
        </p:nvSpPr>
        <p:spPr>
          <a:xfrm>
            <a:off x="5642173" y="256902"/>
            <a:ext cx="6578019"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solidFill>
                  <a:srgbClr val="C8C8C8"/>
                </a:solidFill>
                <a:latin typeface="+mj-lt"/>
              </a:rPr>
              <a:t>track everything</a:t>
            </a:r>
          </a:p>
          <a:p>
            <a:pPr>
              <a:lnSpc>
                <a:spcPct val="90000"/>
              </a:lnSpc>
              <a:spcAft>
                <a:spcPts val="600"/>
              </a:spcAft>
            </a:pPr>
            <a:r>
              <a:rPr lang="en-US" sz="7200" dirty="0">
                <a:gradFill>
                  <a:gsLst>
                    <a:gs pos="2917">
                      <a:schemeClr val="tx1"/>
                    </a:gs>
                    <a:gs pos="30000">
                      <a:schemeClr val="tx1"/>
                    </a:gs>
                  </a:gsLst>
                  <a:lin ang="5400000" scaled="0"/>
                </a:gradFill>
                <a:latin typeface="+mj-lt"/>
              </a:rPr>
              <a:t>learn to breath</a:t>
            </a:r>
          </a:p>
          <a:p>
            <a:pPr>
              <a:lnSpc>
                <a:spcPct val="90000"/>
              </a:lnSpc>
              <a:spcAft>
                <a:spcPts val="600"/>
              </a:spcAft>
            </a:pPr>
            <a:r>
              <a:rPr lang="en-US" sz="7200" dirty="0">
                <a:solidFill>
                  <a:srgbClr val="C8C8C8"/>
                </a:solidFill>
                <a:latin typeface="+mj-lt"/>
              </a:rPr>
              <a:t>learn to eat</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85870623"/>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10;&#10;Description generated with high confidence">
            <a:extLst>
              <a:ext uri="{FF2B5EF4-FFF2-40B4-BE49-F238E27FC236}">
                <a16:creationId xmlns:a16="http://schemas.microsoft.com/office/drawing/2014/main" id="{DC3E98E7-C3ED-4036-9894-62E3FEED6876}"/>
              </a:ext>
            </a:extLst>
          </p:cNvPr>
          <p:cNvPicPr>
            <a:picLocks noChangeAspect="1"/>
          </p:cNvPicPr>
          <p:nvPr/>
        </p:nvPicPr>
        <p:blipFill>
          <a:blip r:embed="rId3"/>
          <a:stretch>
            <a:fillRect/>
          </a:stretch>
        </p:blipFill>
        <p:spPr>
          <a:xfrm>
            <a:off x="-976720" y="0"/>
            <a:ext cx="14389915" cy="6994525"/>
          </a:xfrm>
          <a:prstGeom prst="rect">
            <a:avLst/>
          </a:prstGeom>
        </p:spPr>
      </p:pic>
    </p:spTree>
    <p:extLst>
      <p:ext uri="{BB962C8B-B14F-4D97-AF65-F5344CB8AC3E}">
        <p14:creationId xmlns:p14="http://schemas.microsoft.com/office/powerpoint/2010/main" val="22909002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D51E7-BDA6-438D-8EA9-9F240321AE3F}"/>
              </a:ext>
            </a:extLst>
          </p:cNvPr>
          <p:cNvSpPr txBox="1"/>
          <p:nvPr/>
        </p:nvSpPr>
        <p:spPr>
          <a:xfrm>
            <a:off x="5642173" y="256902"/>
            <a:ext cx="6578019"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solidFill>
                  <a:srgbClr val="C8C8C8"/>
                </a:solidFill>
                <a:latin typeface="+mj-lt"/>
              </a:rPr>
              <a:t>track everything</a:t>
            </a:r>
          </a:p>
          <a:p>
            <a:pPr>
              <a:lnSpc>
                <a:spcPct val="90000"/>
              </a:lnSpc>
              <a:spcAft>
                <a:spcPts val="600"/>
              </a:spcAft>
            </a:pPr>
            <a:r>
              <a:rPr lang="en-US" sz="7200" dirty="0">
                <a:solidFill>
                  <a:srgbClr val="C8C8C8"/>
                </a:solidFill>
                <a:latin typeface="+mj-lt"/>
              </a:rPr>
              <a:t>learn to breath</a:t>
            </a:r>
          </a:p>
          <a:p>
            <a:pPr>
              <a:lnSpc>
                <a:spcPct val="90000"/>
              </a:lnSpc>
              <a:spcAft>
                <a:spcPts val="600"/>
              </a:spcAft>
            </a:pPr>
            <a:r>
              <a:rPr lang="en-US" sz="7200" dirty="0">
                <a:gradFill>
                  <a:gsLst>
                    <a:gs pos="2917">
                      <a:schemeClr val="tx1"/>
                    </a:gs>
                    <a:gs pos="30000">
                      <a:schemeClr val="tx1"/>
                    </a:gs>
                  </a:gsLst>
                  <a:lin ang="5400000" scaled="0"/>
                </a:gradFill>
                <a:latin typeface="+mj-lt"/>
              </a:rPr>
              <a:t>learn to eat</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3873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6" name="Picture 5" descr="A picture containing text&#10;&#10;Description generated with high confidence">
            <a:extLst>
              <a:ext uri="{FF2B5EF4-FFF2-40B4-BE49-F238E27FC236}">
                <a16:creationId xmlns:a16="http://schemas.microsoft.com/office/drawing/2014/main" id="{BAEF5767-D2A9-454B-810E-F4212F0B01AF}"/>
              </a:ext>
            </a:extLst>
          </p:cNvPr>
          <p:cNvPicPr>
            <a:picLocks noChangeAspect="1"/>
          </p:cNvPicPr>
          <p:nvPr/>
        </p:nvPicPr>
        <p:blipFill>
          <a:blip r:embed="rId3"/>
          <a:stretch>
            <a:fillRect/>
          </a:stretch>
        </p:blipFill>
        <p:spPr>
          <a:xfrm>
            <a:off x="0" y="116750"/>
            <a:ext cx="12436475" cy="6761024"/>
          </a:xfrm>
          <a:prstGeom prst="rect">
            <a:avLst/>
          </a:prstGeom>
        </p:spPr>
      </p:pic>
    </p:spTree>
    <p:extLst>
      <p:ext uri="{BB962C8B-B14F-4D97-AF65-F5344CB8AC3E}">
        <p14:creationId xmlns:p14="http://schemas.microsoft.com/office/powerpoint/2010/main" val="99956886"/>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8D51E7-BDA6-438D-8EA9-9F240321AE3F}"/>
              </a:ext>
            </a:extLst>
          </p:cNvPr>
          <p:cNvSpPr txBox="1"/>
          <p:nvPr/>
        </p:nvSpPr>
        <p:spPr>
          <a:xfrm>
            <a:off x="5642173" y="256902"/>
            <a:ext cx="6578019" cy="3850285"/>
          </a:xfrm>
          <a:prstGeom prst="rect">
            <a:avLst/>
          </a:prstGeom>
          <a:noFill/>
        </p:spPr>
        <p:txBody>
          <a:bodyPr wrap="none" lIns="182880" tIns="146304" rIns="182880" bIns="146304" rtlCol="0">
            <a:spAutoFit/>
          </a:bodyPr>
          <a:lstStyle/>
          <a:p>
            <a:pPr>
              <a:lnSpc>
                <a:spcPct val="90000"/>
              </a:lnSpc>
              <a:spcAft>
                <a:spcPts val="600"/>
              </a:spcAft>
            </a:pPr>
            <a:r>
              <a:rPr lang="en-US" sz="7200" dirty="0">
                <a:solidFill>
                  <a:srgbClr val="C8C8C8"/>
                </a:solidFill>
                <a:latin typeface="+mj-lt"/>
              </a:rPr>
              <a:t>track everything</a:t>
            </a:r>
          </a:p>
          <a:p>
            <a:pPr>
              <a:lnSpc>
                <a:spcPct val="90000"/>
              </a:lnSpc>
              <a:spcAft>
                <a:spcPts val="600"/>
              </a:spcAft>
            </a:pPr>
            <a:r>
              <a:rPr lang="en-US" sz="7200" dirty="0">
                <a:solidFill>
                  <a:srgbClr val="C8C8C8"/>
                </a:solidFill>
                <a:latin typeface="+mj-lt"/>
              </a:rPr>
              <a:t>learn to breath</a:t>
            </a:r>
          </a:p>
          <a:p>
            <a:pPr>
              <a:lnSpc>
                <a:spcPct val="90000"/>
              </a:lnSpc>
              <a:spcAft>
                <a:spcPts val="600"/>
              </a:spcAft>
            </a:pPr>
            <a:r>
              <a:rPr lang="en-US" sz="7200" dirty="0">
                <a:gradFill>
                  <a:gsLst>
                    <a:gs pos="2917">
                      <a:schemeClr val="tx1"/>
                    </a:gs>
                    <a:gs pos="30000">
                      <a:schemeClr val="tx1"/>
                    </a:gs>
                  </a:gsLst>
                  <a:lin ang="5400000" scaled="0"/>
                </a:gradFill>
                <a:latin typeface="+mj-lt"/>
              </a:rPr>
              <a:t>learn to eat</a:t>
            </a:r>
          </a:p>
          <a:p>
            <a:pPr marL="457200" indent="-457200">
              <a:lnSpc>
                <a:spcPct val="90000"/>
              </a:lnSpc>
              <a:spcAft>
                <a:spcPts val="600"/>
              </a:spcAft>
              <a:buAutoNum type="arabicParenR"/>
            </a:pPr>
            <a:endParaRPr lang="en-NZ"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58967941"/>
      </p:ext>
    </p:extLst>
  </p:cSld>
  <p:clrMapOvr>
    <a:masterClrMapping/>
  </p:clrMapOvr>
  <p:transition spd="slow">
    <p:push dir="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D063FC8-218B-469E-9488-0AF80974D8AA}"/>
              </a:ext>
            </a:extLst>
          </p:cNvPr>
          <p:cNvSpPr/>
          <p:nvPr/>
        </p:nvSpPr>
        <p:spPr>
          <a:xfrm>
            <a:off x="-8353675" y="-10918523"/>
            <a:ext cx="20790150" cy="17922543"/>
          </a:xfrm>
          <a:prstGeom prst="triangl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Title 1">
            <a:extLst>
              <a:ext uri="{FF2B5EF4-FFF2-40B4-BE49-F238E27FC236}">
                <a16:creationId xmlns:a16="http://schemas.microsoft.com/office/drawing/2014/main" id="{85B5DA34-FDB0-41DE-8EBD-6DB5B8C342C6}"/>
              </a:ext>
            </a:extLst>
          </p:cNvPr>
          <p:cNvSpPr txBox="1">
            <a:spLocks/>
          </p:cNvSpPr>
          <p:nvPr/>
        </p:nvSpPr>
        <p:spPr>
          <a:xfrm>
            <a:off x="820806" y="2652089"/>
            <a:ext cx="6534202" cy="3343217"/>
          </a:xfrm>
          <a:prstGeom prst="rect">
            <a:avLst/>
          </a:prstGeom>
        </p:spPr>
        <p:txBody>
          <a:bodyPr vert="horz" lIns="91440" tIns="45720" rIns="91440" bIns="4572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00"/>
            <a:r>
              <a:rPr lang="en-US" sz="5500" dirty="0">
                <a:solidFill>
                  <a:schemeClr val="bg1"/>
                </a:solidFill>
                <a:latin typeface="Segoe UI Light" panose="020B0502040204020203" pitchFamily="34" charset="0"/>
                <a:cs typeface="Segoe UI Light" panose="020B0502040204020203" pitchFamily="34" charset="0"/>
              </a:rPr>
              <a:t>we are moving from a world of knowing what happened and why it happened</a:t>
            </a:r>
          </a:p>
        </p:txBody>
      </p:sp>
    </p:spTree>
    <p:custDataLst>
      <p:tags r:id="rId1"/>
    </p:custDataLst>
    <p:extLst>
      <p:ext uri="{BB962C8B-B14F-4D97-AF65-F5344CB8AC3E}">
        <p14:creationId xmlns:p14="http://schemas.microsoft.com/office/powerpoint/2010/main" val="214256210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D063FC8-218B-469E-9488-0AF80974D8AA}"/>
              </a:ext>
            </a:extLst>
          </p:cNvPr>
          <p:cNvSpPr/>
          <p:nvPr/>
        </p:nvSpPr>
        <p:spPr>
          <a:xfrm>
            <a:off x="-8353675" y="-3919562"/>
            <a:ext cx="20790150" cy="17922543"/>
          </a:xfrm>
          <a:prstGeom prst="triangl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3FEDF3E-D1BD-4834-B1B1-111BA0D675D4}"/>
                  </a:ext>
                </a:extLst>
              </p:cNvPr>
              <p:cNvGraphicFramePr>
                <a:graphicFrameLocks noChangeAspect="1"/>
              </p:cNvGraphicFramePr>
              <p:nvPr>
                <p:extLst/>
              </p:nvPr>
            </p:nvGraphicFramePr>
            <p:xfrm>
              <a:off x="-26806398" y="3603072"/>
              <a:ext cx="3109119" cy="1748631"/>
            </p:xfrm>
            <a:graphic>
              <a:graphicData uri="http://schemas.microsoft.com/office/powerpoint/2016/slidezoom">
                <pslz:sldZm>
                  <pslz:sldZmObj sldId="1524" cId="2142562108">
                    <pslz:zmPr id="{819200B3-7F71-4CFD-819D-2B1CA5B722DE}"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B3FEDF3E-D1BD-4834-B1B1-111BA0D675D4}"/>
                  </a:ext>
                </a:extLst>
              </p:cNvPr>
              <p:cNvPicPr>
                <a:picLocks noGrp="1" noRot="1" noChangeAspect="1" noMove="1" noResize="1" noEditPoints="1" noAdjustHandles="1" noChangeArrowheads="1" noChangeShapeType="1"/>
              </p:cNvPicPr>
              <p:nvPr/>
            </p:nvPicPr>
            <p:blipFill>
              <a:blip r:embed="rId5"/>
              <a:stretch>
                <a:fillRect/>
              </a:stretch>
            </p:blipFill>
            <p:spPr>
              <a:xfrm>
                <a:off x="-26806398" y="3603072"/>
                <a:ext cx="3109119" cy="1748631"/>
              </a:xfrm>
              <a:prstGeom prst="rect">
                <a:avLst/>
              </a:prstGeom>
              <a:ln w="3175">
                <a:solidFill>
                  <a:prstClr val="ltGray"/>
                </a:solidFill>
              </a:ln>
            </p:spPr>
          </p:pic>
        </mc:Fallback>
      </mc:AlternateContent>
    </p:spTree>
    <p:custDataLst>
      <p:tags r:id="rId1"/>
    </p:custDataLst>
    <p:extLst>
      <p:ext uri="{BB962C8B-B14F-4D97-AF65-F5344CB8AC3E}">
        <p14:creationId xmlns:p14="http://schemas.microsoft.com/office/powerpoint/2010/main" val="3650411493"/>
      </p:ext>
    </p:extLst>
  </p:cSld>
  <p:clrMapOvr>
    <a:masterClrMapping/>
  </p:clrMapOvr>
  <p:transition spd="slow">
    <p:push dir="d"/>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D063FC8-218B-469E-9488-0AF80974D8AA}"/>
              </a:ext>
            </a:extLst>
          </p:cNvPr>
          <p:cNvSpPr/>
          <p:nvPr/>
        </p:nvSpPr>
        <p:spPr>
          <a:xfrm>
            <a:off x="-8353675" y="3065214"/>
            <a:ext cx="20790150" cy="17922543"/>
          </a:xfrm>
          <a:prstGeom prst="triangl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3FEDF3E-D1BD-4834-B1B1-111BA0D675D4}"/>
                  </a:ext>
                </a:extLst>
              </p:cNvPr>
              <p:cNvGraphicFramePr>
                <a:graphicFrameLocks noChangeAspect="1"/>
              </p:cNvGraphicFramePr>
              <p:nvPr/>
            </p:nvGraphicFramePr>
            <p:xfrm>
              <a:off x="-26806398" y="3603072"/>
              <a:ext cx="3109119" cy="1748631"/>
            </p:xfrm>
            <a:graphic>
              <a:graphicData uri="http://schemas.microsoft.com/office/powerpoint/2016/slidezoom">
                <pslz:sldZm>
                  <pslz:sldZmObj sldId="1524" cId="2142562108">
                    <pslz:zmPr id="{819200B3-7F71-4CFD-819D-2B1CA5B722DE}"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B3FEDF3E-D1BD-4834-B1B1-111BA0D675D4}"/>
                  </a:ext>
                </a:extLst>
              </p:cNvPr>
              <p:cNvPicPr>
                <a:picLocks noGrp="1" noRot="1" noChangeAspect="1" noMove="1" noResize="1" noEditPoints="1" noAdjustHandles="1" noChangeArrowheads="1" noChangeShapeType="1"/>
              </p:cNvPicPr>
              <p:nvPr/>
            </p:nvPicPr>
            <p:blipFill>
              <a:blip r:embed="rId5"/>
              <a:stretch>
                <a:fillRect/>
              </a:stretch>
            </p:blipFill>
            <p:spPr>
              <a:xfrm>
                <a:off x="-26806398" y="3603072"/>
                <a:ext cx="3109119" cy="1748631"/>
              </a:xfrm>
              <a:prstGeom prst="rect">
                <a:avLst/>
              </a:prstGeom>
              <a:ln w="3175">
                <a:solidFill>
                  <a:prstClr val="ltGray"/>
                </a:solidFill>
              </a:ln>
            </p:spPr>
          </p:pic>
        </mc:Fallback>
      </mc:AlternateContent>
      <p:sp>
        <p:nvSpPr>
          <p:cNvPr id="5" name="Title 1">
            <a:extLst>
              <a:ext uri="{FF2B5EF4-FFF2-40B4-BE49-F238E27FC236}">
                <a16:creationId xmlns:a16="http://schemas.microsoft.com/office/drawing/2014/main" id="{0DB61890-B8DF-4F00-9D0C-4678E76ADDDE}"/>
              </a:ext>
            </a:extLst>
          </p:cNvPr>
          <p:cNvSpPr txBox="1">
            <a:spLocks/>
          </p:cNvSpPr>
          <p:nvPr/>
        </p:nvSpPr>
        <p:spPr>
          <a:xfrm>
            <a:off x="745629" y="-31130"/>
            <a:ext cx="6768752" cy="3343217"/>
          </a:xfrm>
          <a:prstGeom prst="rect">
            <a:avLst/>
          </a:prstGeom>
        </p:spPr>
        <p:txBody>
          <a:bodyPr vert="horz" lIns="91440" tIns="45720" rIns="91440" bIns="4572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00"/>
            <a:r>
              <a:rPr lang="en-US" sz="5500" dirty="0">
                <a:latin typeface="Segoe UI Light" panose="020B0502040204020203" pitchFamily="34" charset="0"/>
                <a:cs typeface="Segoe UI Light" panose="020B0502040204020203" pitchFamily="34" charset="0"/>
              </a:rPr>
              <a:t>to predicting what is going to happen and what is needed to make it happen </a:t>
            </a:r>
          </a:p>
        </p:txBody>
      </p:sp>
    </p:spTree>
    <p:custDataLst>
      <p:tags r:id="rId1"/>
    </p:custDataLst>
    <p:extLst>
      <p:ext uri="{BB962C8B-B14F-4D97-AF65-F5344CB8AC3E}">
        <p14:creationId xmlns:p14="http://schemas.microsoft.com/office/powerpoint/2010/main" val="929895939"/>
      </p:ext>
    </p:extLst>
  </p:cSld>
  <p:clrMapOvr>
    <a:masterClrMapping/>
  </p:clrMapOvr>
  <p:transition spd="slow">
    <p:push dir="d"/>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D063FC8-218B-469E-9488-0AF80974D8AA}"/>
              </a:ext>
            </a:extLst>
          </p:cNvPr>
          <p:cNvSpPr/>
          <p:nvPr/>
        </p:nvSpPr>
        <p:spPr>
          <a:xfrm>
            <a:off x="-12071795" y="3065214"/>
            <a:ext cx="20790150" cy="17922543"/>
          </a:xfrm>
          <a:prstGeom prst="triangl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3FEDF3E-D1BD-4834-B1B1-111BA0D675D4}"/>
                  </a:ext>
                </a:extLst>
              </p:cNvPr>
              <p:cNvGraphicFramePr>
                <a:graphicFrameLocks noChangeAspect="1"/>
              </p:cNvGraphicFramePr>
              <p:nvPr/>
            </p:nvGraphicFramePr>
            <p:xfrm>
              <a:off x="-26806398" y="3603072"/>
              <a:ext cx="3109119" cy="1748631"/>
            </p:xfrm>
            <a:graphic>
              <a:graphicData uri="http://schemas.microsoft.com/office/powerpoint/2016/slidezoom">
                <pslz:sldZm>
                  <pslz:sldZmObj sldId="1524" cId="2142562108">
                    <pslz:zmPr id="{819200B3-7F71-4CFD-819D-2B1CA5B722DE}"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B3FEDF3E-D1BD-4834-B1B1-111BA0D675D4}"/>
                  </a:ext>
                </a:extLst>
              </p:cNvPr>
              <p:cNvPicPr>
                <a:picLocks noGrp="1" noRot="1" noChangeAspect="1" noMove="1" noResize="1" noEditPoints="1" noAdjustHandles="1" noChangeArrowheads="1" noChangeShapeType="1"/>
              </p:cNvPicPr>
              <p:nvPr/>
            </p:nvPicPr>
            <p:blipFill>
              <a:blip r:embed="rId5"/>
              <a:stretch>
                <a:fillRect/>
              </a:stretch>
            </p:blipFill>
            <p:spPr>
              <a:xfrm>
                <a:off x="-26806398" y="3603072"/>
                <a:ext cx="3109119" cy="1748631"/>
              </a:xfrm>
              <a:prstGeom prst="rect">
                <a:avLst/>
              </a:prstGeom>
              <a:ln w="3175">
                <a:solidFill>
                  <a:prstClr val="ltGray"/>
                </a:solidFill>
              </a:ln>
            </p:spPr>
          </p:pic>
        </mc:Fallback>
      </mc:AlternateContent>
      <p:sp>
        <p:nvSpPr>
          <p:cNvPr id="5" name="Title 1">
            <a:extLst>
              <a:ext uri="{FF2B5EF4-FFF2-40B4-BE49-F238E27FC236}">
                <a16:creationId xmlns:a16="http://schemas.microsoft.com/office/drawing/2014/main" id="{0DB61890-B8DF-4F00-9D0C-4678E76ADDDE}"/>
              </a:ext>
            </a:extLst>
          </p:cNvPr>
          <p:cNvSpPr txBox="1">
            <a:spLocks/>
          </p:cNvSpPr>
          <p:nvPr/>
        </p:nvSpPr>
        <p:spPr>
          <a:xfrm>
            <a:off x="-2998787" y="-31130"/>
            <a:ext cx="6768752" cy="3343217"/>
          </a:xfrm>
          <a:prstGeom prst="rect">
            <a:avLst/>
          </a:prstGeom>
        </p:spPr>
        <p:txBody>
          <a:bodyPr vert="horz" lIns="91440" tIns="45720" rIns="91440" bIns="4572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00"/>
            <a:r>
              <a:rPr lang="en-US" sz="5500" dirty="0">
                <a:latin typeface="Segoe UI Light" panose="020B0502040204020203" pitchFamily="34" charset="0"/>
                <a:cs typeface="Segoe UI Light" panose="020B0502040204020203" pitchFamily="34" charset="0"/>
              </a:rPr>
              <a:t>to predicting what is going to happen and what is needed to make it happen </a:t>
            </a:r>
          </a:p>
        </p:txBody>
      </p:sp>
    </p:spTree>
    <p:custDataLst>
      <p:tags r:id="rId1"/>
    </p:custDataLst>
    <p:extLst>
      <p:ext uri="{BB962C8B-B14F-4D97-AF65-F5344CB8AC3E}">
        <p14:creationId xmlns:p14="http://schemas.microsoft.com/office/powerpoint/2010/main" val="764988885"/>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
      <p:transition advClick="0"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4EA7C8-C1B8-4C5A-830E-4D50CA822F7C}"/>
              </a:ext>
            </a:extLst>
          </p:cNvPr>
          <p:cNvSpPr/>
          <p:nvPr/>
        </p:nvSpPr>
        <p:spPr bwMode="auto">
          <a:xfrm>
            <a:off x="4274019" y="400918"/>
            <a:ext cx="3888434" cy="6048672"/>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9" name="Rectangle 18">
            <a:extLst>
              <a:ext uri="{FF2B5EF4-FFF2-40B4-BE49-F238E27FC236}">
                <a16:creationId xmlns:a16="http://schemas.microsoft.com/office/drawing/2014/main" id="{E9B8812E-D6DA-4AD5-8C0D-10A509F2FCEA}"/>
              </a:ext>
            </a:extLst>
          </p:cNvPr>
          <p:cNvSpPr/>
          <p:nvPr/>
        </p:nvSpPr>
        <p:spPr bwMode="auto">
          <a:xfrm>
            <a:off x="8162453" y="400918"/>
            <a:ext cx="3816424" cy="6048672"/>
          </a:xfrm>
          <a:prstGeom prst="rect">
            <a:avLst/>
          </a:prstGeom>
          <a:solidFill>
            <a:srgbClr val="A0A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4" name="Isosceles Triangle 3">
            <a:extLst>
              <a:ext uri="{FF2B5EF4-FFF2-40B4-BE49-F238E27FC236}">
                <a16:creationId xmlns:a16="http://schemas.microsoft.com/office/drawing/2014/main" id="{AD063FC8-218B-469E-9488-0AF80974D8AA}"/>
              </a:ext>
            </a:extLst>
          </p:cNvPr>
          <p:cNvSpPr/>
          <p:nvPr/>
        </p:nvSpPr>
        <p:spPr>
          <a:xfrm>
            <a:off x="-12071795" y="3065214"/>
            <a:ext cx="20790150" cy="17922543"/>
          </a:xfrm>
          <a:prstGeom prst="triangl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3FEDF3E-D1BD-4834-B1B1-111BA0D675D4}"/>
                  </a:ext>
                </a:extLst>
              </p:cNvPr>
              <p:cNvGraphicFramePr>
                <a:graphicFrameLocks noChangeAspect="1"/>
              </p:cNvGraphicFramePr>
              <p:nvPr/>
            </p:nvGraphicFramePr>
            <p:xfrm>
              <a:off x="-26806398" y="3603072"/>
              <a:ext cx="3109119" cy="1748631"/>
            </p:xfrm>
            <a:graphic>
              <a:graphicData uri="http://schemas.microsoft.com/office/powerpoint/2016/slidezoom">
                <pslz:sldZm>
                  <pslz:sldZmObj sldId="1524" cId="2142562108">
                    <pslz:zmPr id="{819200B3-7F71-4CFD-819D-2B1CA5B722DE}"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B3FEDF3E-D1BD-4834-B1B1-111BA0D675D4}"/>
                  </a:ext>
                </a:extLst>
              </p:cNvPr>
              <p:cNvPicPr>
                <a:picLocks noGrp="1" noRot="1" noChangeAspect="1" noMove="1" noResize="1" noEditPoints="1" noAdjustHandles="1" noChangeArrowheads="1" noChangeShapeType="1"/>
              </p:cNvPicPr>
              <p:nvPr/>
            </p:nvPicPr>
            <p:blipFill>
              <a:blip r:embed="rId5"/>
              <a:stretch>
                <a:fillRect/>
              </a:stretch>
            </p:blipFill>
            <p:spPr>
              <a:xfrm>
                <a:off x="-26806398" y="3603072"/>
                <a:ext cx="3109119" cy="1748631"/>
              </a:xfrm>
              <a:prstGeom prst="rect">
                <a:avLst/>
              </a:prstGeom>
              <a:ln w="3175">
                <a:solidFill>
                  <a:prstClr val="ltGray"/>
                </a:solidFill>
              </a:ln>
            </p:spPr>
          </p:pic>
        </mc:Fallback>
      </mc:AlternateContent>
      <p:sp>
        <p:nvSpPr>
          <p:cNvPr id="5" name="Title 1">
            <a:extLst>
              <a:ext uri="{FF2B5EF4-FFF2-40B4-BE49-F238E27FC236}">
                <a16:creationId xmlns:a16="http://schemas.microsoft.com/office/drawing/2014/main" id="{0DB61890-B8DF-4F00-9D0C-4678E76ADDDE}"/>
              </a:ext>
            </a:extLst>
          </p:cNvPr>
          <p:cNvSpPr txBox="1">
            <a:spLocks/>
          </p:cNvSpPr>
          <p:nvPr/>
        </p:nvSpPr>
        <p:spPr>
          <a:xfrm>
            <a:off x="-2998787" y="-31130"/>
            <a:ext cx="6768752" cy="3343217"/>
          </a:xfrm>
          <a:prstGeom prst="rect">
            <a:avLst/>
          </a:prstGeom>
        </p:spPr>
        <p:txBody>
          <a:bodyPr vert="horz" lIns="91440" tIns="45720" rIns="91440" bIns="4572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00"/>
            <a:r>
              <a:rPr lang="en-US" sz="5500" dirty="0">
                <a:latin typeface="Segoe UI Light" panose="020B0502040204020203" pitchFamily="34" charset="0"/>
                <a:cs typeface="Segoe UI Light" panose="020B0502040204020203" pitchFamily="34" charset="0"/>
              </a:rPr>
              <a:t>to predicting what is going to happen and what is needed to make it happen </a:t>
            </a:r>
          </a:p>
        </p:txBody>
      </p:sp>
      <p:cxnSp>
        <p:nvCxnSpPr>
          <p:cNvPr id="3" name="Straight Arrow Connector 2">
            <a:extLst>
              <a:ext uri="{FF2B5EF4-FFF2-40B4-BE49-F238E27FC236}">
                <a16:creationId xmlns:a16="http://schemas.microsoft.com/office/drawing/2014/main" id="{72233F85-6698-44D6-A966-97C0196643CE}"/>
              </a:ext>
            </a:extLst>
          </p:cNvPr>
          <p:cNvCxnSpPr>
            <a:cxnSpLocks/>
          </p:cNvCxnSpPr>
          <p:nvPr/>
        </p:nvCxnSpPr>
        <p:spPr>
          <a:xfrm flipV="1">
            <a:off x="4274021" y="400918"/>
            <a:ext cx="0" cy="60486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3E2184-63B4-4592-BAC2-F568056C14AE}"/>
              </a:ext>
            </a:extLst>
          </p:cNvPr>
          <p:cNvCxnSpPr/>
          <p:nvPr/>
        </p:nvCxnSpPr>
        <p:spPr>
          <a:xfrm>
            <a:off x="4274021" y="6449590"/>
            <a:ext cx="7704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24D74D-A51E-4971-ACD8-4D51B60C17A6}"/>
              </a:ext>
            </a:extLst>
          </p:cNvPr>
          <p:cNvSpPr txBox="1"/>
          <p:nvPr/>
        </p:nvSpPr>
        <p:spPr>
          <a:xfrm rot="16200000">
            <a:off x="3472543" y="3183330"/>
            <a:ext cx="10786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value</a:t>
            </a:r>
            <a:endParaRPr lang="en-NZ"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7E86813-5437-4F15-8E18-AF7EE4AE98C6}"/>
              </a:ext>
            </a:extLst>
          </p:cNvPr>
          <p:cNvSpPr txBox="1"/>
          <p:nvPr/>
        </p:nvSpPr>
        <p:spPr>
          <a:xfrm>
            <a:off x="7411290" y="6386356"/>
            <a:ext cx="15395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difficulty</a:t>
            </a:r>
            <a:endParaRPr lang="en-NZ" sz="2400" dirty="0" err="1">
              <a:gradFill>
                <a:gsLst>
                  <a:gs pos="2917">
                    <a:schemeClr val="tx1"/>
                  </a:gs>
                  <a:gs pos="30000">
                    <a:schemeClr val="tx1"/>
                  </a:gs>
                </a:gsLst>
                <a:lin ang="5400000" scaled="0"/>
              </a:gradFill>
            </a:endParaRPr>
          </a:p>
        </p:txBody>
      </p:sp>
      <p:cxnSp>
        <p:nvCxnSpPr>
          <p:cNvPr id="13" name="Straight Arrow Connector 12">
            <a:extLst>
              <a:ext uri="{FF2B5EF4-FFF2-40B4-BE49-F238E27FC236}">
                <a16:creationId xmlns:a16="http://schemas.microsoft.com/office/drawing/2014/main" id="{F02D5A68-A670-4E9F-9664-C397B728C894}"/>
              </a:ext>
            </a:extLst>
          </p:cNvPr>
          <p:cNvCxnSpPr>
            <a:cxnSpLocks/>
          </p:cNvCxnSpPr>
          <p:nvPr/>
        </p:nvCxnSpPr>
        <p:spPr>
          <a:xfrm flipV="1">
            <a:off x="4274021" y="1876473"/>
            <a:ext cx="7704856" cy="45731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87E11F-51FA-4A8C-B435-D199B9BC80CA}"/>
              </a:ext>
            </a:extLst>
          </p:cNvPr>
          <p:cNvSpPr txBox="1"/>
          <p:nvPr/>
        </p:nvSpPr>
        <p:spPr>
          <a:xfrm rot="19766888">
            <a:off x="5591928" y="5146599"/>
            <a:ext cx="1640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hindsight</a:t>
            </a:r>
            <a:endParaRPr lang="en-NZ" sz="2400" dirty="0" err="1">
              <a:gradFill>
                <a:gsLst>
                  <a:gs pos="2917">
                    <a:schemeClr val="tx1"/>
                  </a:gs>
                  <a:gs pos="30000">
                    <a:schemeClr val="tx1"/>
                  </a:gs>
                </a:gsLst>
                <a:lin ang="5400000" scaled="0"/>
              </a:gradFill>
            </a:endParaRPr>
          </a:p>
        </p:txBody>
      </p:sp>
      <p:sp>
        <p:nvSpPr>
          <p:cNvPr id="16" name="Speech Bubble: Rectangle 15">
            <a:extLst>
              <a:ext uri="{FF2B5EF4-FFF2-40B4-BE49-F238E27FC236}">
                <a16:creationId xmlns:a16="http://schemas.microsoft.com/office/drawing/2014/main" id="{EA28C433-D12D-47C1-B83F-F4A289281C49}"/>
              </a:ext>
            </a:extLst>
          </p:cNvPr>
          <p:cNvSpPr/>
          <p:nvPr/>
        </p:nvSpPr>
        <p:spPr bwMode="auto">
          <a:xfrm>
            <a:off x="4642726" y="4493856"/>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7" name="TextBox 16">
            <a:extLst>
              <a:ext uri="{FF2B5EF4-FFF2-40B4-BE49-F238E27FC236}">
                <a16:creationId xmlns:a16="http://schemas.microsoft.com/office/drawing/2014/main" id="{69259CD7-98C5-4F31-8D58-C270314F564B}"/>
              </a:ext>
            </a:extLst>
          </p:cNvPr>
          <p:cNvSpPr txBox="1"/>
          <p:nvPr/>
        </p:nvSpPr>
        <p:spPr>
          <a:xfrm>
            <a:off x="4507948" y="4413551"/>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descriptive</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22" name="TextBox 21">
            <a:extLst>
              <a:ext uri="{FF2B5EF4-FFF2-40B4-BE49-F238E27FC236}">
                <a16:creationId xmlns:a16="http://schemas.microsoft.com/office/drawing/2014/main" id="{56B99FC0-083B-4AEA-BA0E-1428E2D2D4FD}"/>
              </a:ext>
            </a:extLst>
          </p:cNvPr>
          <p:cNvSpPr txBox="1"/>
          <p:nvPr/>
        </p:nvSpPr>
        <p:spPr>
          <a:xfrm>
            <a:off x="4449822" y="3686896"/>
            <a:ext cx="162769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what </a:t>
            </a:r>
          </a:p>
          <a:p>
            <a:pPr>
              <a:lnSpc>
                <a:spcPct val="90000"/>
              </a:lnSpc>
              <a:spcAft>
                <a:spcPts val="600"/>
              </a:spcAft>
            </a:pPr>
            <a:r>
              <a:rPr lang="en-US" sz="2000" dirty="0">
                <a:solidFill>
                  <a:srgbClr val="FFFFFF"/>
                </a:solidFill>
              </a:rPr>
              <a:t>happened?</a:t>
            </a:r>
            <a:endParaRPr lang="en-NZ" sz="2000" dirty="0" err="1">
              <a:solidFill>
                <a:srgbClr val="FFFFFF"/>
              </a:solidFill>
            </a:endParaRPr>
          </a:p>
        </p:txBody>
      </p:sp>
      <p:sp>
        <p:nvSpPr>
          <p:cNvPr id="25" name="TextBox 24">
            <a:extLst>
              <a:ext uri="{FF2B5EF4-FFF2-40B4-BE49-F238E27FC236}">
                <a16:creationId xmlns:a16="http://schemas.microsoft.com/office/drawing/2014/main" id="{7834C793-77EE-4CD8-9CD4-FC8BBC4E4369}"/>
              </a:ext>
            </a:extLst>
          </p:cNvPr>
          <p:cNvSpPr txBox="1"/>
          <p:nvPr/>
        </p:nvSpPr>
        <p:spPr>
          <a:xfrm>
            <a:off x="5992746" y="372901"/>
            <a:ext cx="213635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Traditional BI</a:t>
            </a:r>
            <a:endParaRPr lang="en-NZ" sz="2400" dirty="0" err="1">
              <a:solidFill>
                <a:srgbClr val="FFFFFF"/>
              </a:solidFill>
            </a:endParaRPr>
          </a:p>
        </p:txBody>
      </p:sp>
      <p:sp>
        <p:nvSpPr>
          <p:cNvPr id="34" name="Text Placeholder 5">
            <a:extLst>
              <a:ext uri="{FF2B5EF4-FFF2-40B4-BE49-F238E27FC236}">
                <a16:creationId xmlns:a16="http://schemas.microsoft.com/office/drawing/2014/main" id="{8561CD66-F36A-40F1-A25F-00E68728686B}"/>
              </a:ext>
            </a:extLst>
          </p:cNvPr>
          <p:cNvSpPr txBox="1">
            <a:spLocks/>
          </p:cNvSpPr>
          <p:nvPr/>
        </p:nvSpPr>
        <p:spPr>
          <a:xfrm>
            <a:off x="4202013" y="6548394"/>
            <a:ext cx="3435062" cy="33696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buClr>
                <a:srgbClr val="3F3F3F"/>
              </a:buClr>
              <a:defRPr/>
            </a:pPr>
            <a:r>
              <a:rPr lang="en-US" sz="1099"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rPr>
              <a:t>Source: </a:t>
            </a:r>
            <a:r>
              <a:rPr lang="en-US" sz="1099" b="1"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rPr>
              <a:t>Gartner</a:t>
            </a:r>
            <a:endParaRPr lang="en-US" sz="1099"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endParaRPr>
          </a:p>
        </p:txBody>
      </p:sp>
    </p:spTree>
    <p:custDataLst>
      <p:tags r:id="rId1"/>
    </p:custDataLst>
    <p:extLst>
      <p:ext uri="{BB962C8B-B14F-4D97-AF65-F5344CB8AC3E}">
        <p14:creationId xmlns:p14="http://schemas.microsoft.com/office/powerpoint/2010/main" val="335589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4EA7C8-C1B8-4C5A-830E-4D50CA822F7C}"/>
              </a:ext>
            </a:extLst>
          </p:cNvPr>
          <p:cNvSpPr/>
          <p:nvPr/>
        </p:nvSpPr>
        <p:spPr bwMode="auto">
          <a:xfrm>
            <a:off x="4274019" y="400918"/>
            <a:ext cx="3888434" cy="6048672"/>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9" name="Rectangle 18">
            <a:extLst>
              <a:ext uri="{FF2B5EF4-FFF2-40B4-BE49-F238E27FC236}">
                <a16:creationId xmlns:a16="http://schemas.microsoft.com/office/drawing/2014/main" id="{E9B8812E-D6DA-4AD5-8C0D-10A509F2FCEA}"/>
              </a:ext>
            </a:extLst>
          </p:cNvPr>
          <p:cNvSpPr/>
          <p:nvPr/>
        </p:nvSpPr>
        <p:spPr bwMode="auto">
          <a:xfrm>
            <a:off x="8162453" y="400918"/>
            <a:ext cx="3816424" cy="6048672"/>
          </a:xfrm>
          <a:prstGeom prst="rect">
            <a:avLst/>
          </a:prstGeom>
          <a:solidFill>
            <a:srgbClr val="A0A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4" name="Isosceles Triangle 3">
            <a:extLst>
              <a:ext uri="{FF2B5EF4-FFF2-40B4-BE49-F238E27FC236}">
                <a16:creationId xmlns:a16="http://schemas.microsoft.com/office/drawing/2014/main" id="{AD063FC8-218B-469E-9488-0AF80974D8AA}"/>
              </a:ext>
            </a:extLst>
          </p:cNvPr>
          <p:cNvSpPr/>
          <p:nvPr/>
        </p:nvSpPr>
        <p:spPr>
          <a:xfrm>
            <a:off x="-12071795" y="3065214"/>
            <a:ext cx="20790150" cy="17922543"/>
          </a:xfrm>
          <a:prstGeom prst="triangl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3FEDF3E-D1BD-4834-B1B1-111BA0D675D4}"/>
                  </a:ext>
                </a:extLst>
              </p:cNvPr>
              <p:cNvGraphicFramePr>
                <a:graphicFrameLocks noChangeAspect="1"/>
              </p:cNvGraphicFramePr>
              <p:nvPr/>
            </p:nvGraphicFramePr>
            <p:xfrm>
              <a:off x="-26806398" y="3603072"/>
              <a:ext cx="3109119" cy="1748631"/>
            </p:xfrm>
            <a:graphic>
              <a:graphicData uri="http://schemas.microsoft.com/office/powerpoint/2016/slidezoom">
                <pslz:sldZm>
                  <pslz:sldZmObj sldId="1524" cId="2142562108">
                    <pslz:zmPr id="{819200B3-7F71-4CFD-819D-2B1CA5B722DE}"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B3FEDF3E-D1BD-4834-B1B1-111BA0D675D4}"/>
                  </a:ext>
                </a:extLst>
              </p:cNvPr>
              <p:cNvPicPr>
                <a:picLocks noGrp="1" noRot="1" noChangeAspect="1" noMove="1" noResize="1" noEditPoints="1" noAdjustHandles="1" noChangeArrowheads="1" noChangeShapeType="1"/>
              </p:cNvPicPr>
              <p:nvPr/>
            </p:nvPicPr>
            <p:blipFill>
              <a:blip r:embed="rId5"/>
              <a:stretch>
                <a:fillRect/>
              </a:stretch>
            </p:blipFill>
            <p:spPr>
              <a:xfrm>
                <a:off x="-26806398" y="3603072"/>
                <a:ext cx="3109119" cy="1748631"/>
              </a:xfrm>
              <a:prstGeom prst="rect">
                <a:avLst/>
              </a:prstGeom>
              <a:ln w="3175">
                <a:solidFill>
                  <a:prstClr val="ltGray"/>
                </a:solidFill>
              </a:ln>
            </p:spPr>
          </p:pic>
        </mc:Fallback>
      </mc:AlternateContent>
      <p:sp>
        <p:nvSpPr>
          <p:cNvPr id="5" name="Title 1">
            <a:extLst>
              <a:ext uri="{FF2B5EF4-FFF2-40B4-BE49-F238E27FC236}">
                <a16:creationId xmlns:a16="http://schemas.microsoft.com/office/drawing/2014/main" id="{0DB61890-B8DF-4F00-9D0C-4678E76ADDDE}"/>
              </a:ext>
            </a:extLst>
          </p:cNvPr>
          <p:cNvSpPr txBox="1">
            <a:spLocks/>
          </p:cNvSpPr>
          <p:nvPr/>
        </p:nvSpPr>
        <p:spPr>
          <a:xfrm>
            <a:off x="-2998787" y="-31130"/>
            <a:ext cx="6768752" cy="3343217"/>
          </a:xfrm>
          <a:prstGeom prst="rect">
            <a:avLst/>
          </a:prstGeom>
        </p:spPr>
        <p:txBody>
          <a:bodyPr vert="horz" lIns="91440" tIns="45720" rIns="91440" bIns="4572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00"/>
            <a:r>
              <a:rPr lang="en-US" sz="5500" dirty="0">
                <a:latin typeface="Segoe UI Light" panose="020B0502040204020203" pitchFamily="34" charset="0"/>
                <a:cs typeface="Segoe UI Light" panose="020B0502040204020203" pitchFamily="34" charset="0"/>
              </a:rPr>
              <a:t>to predicting what is going to happen and what is needed to make it happen </a:t>
            </a:r>
          </a:p>
        </p:txBody>
      </p:sp>
      <p:cxnSp>
        <p:nvCxnSpPr>
          <p:cNvPr id="3" name="Straight Arrow Connector 2">
            <a:extLst>
              <a:ext uri="{FF2B5EF4-FFF2-40B4-BE49-F238E27FC236}">
                <a16:creationId xmlns:a16="http://schemas.microsoft.com/office/drawing/2014/main" id="{72233F85-6698-44D6-A966-97C0196643CE}"/>
              </a:ext>
            </a:extLst>
          </p:cNvPr>
          <p:cNvCxnSpPr>
            <a:cxnSpLocks/>
          </p:cNvCxnSpPr>
          <p:nvPr/>
        </p:nvCxnSpPr>
        <p:spPr>
          <a:xfrm flipV="1">
            <a:off x="4274021" y="400918"/>
            <a:ext cx="0" cy="60486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3E2184-63B4-4592-BAC2-F568056C14AE}"/>
              </a:ext>
            </a:extLst>
          </p:cNvPr>
          <p:cNvCxnSpPr/>
          <p:nvPr/>
        </p:nvCxnSpPr>
        <p:spPr>
          <a:xfrm>
            <a:off x="4274021" y="6449590"/>
            <a:ext cx="7704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24D74D-A51E-4971-ACD8-4D51B60C17A6}"/>
              </a:ext>
            </a:extLst>
          </p:cNvPr>
          <p:cNvSpPr txBox="1"/>
          <p:nvPr/>
        </p:nvSpPr>
        <p:spPr>
          <a:xfrm rot="16200000">
            <a:off x="3472543" y="3183330"/>
            <a:ext cx="10786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value</a:t>
            </a:r>
            <a:endParaRPr lang="en-NZ"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7E86813-5437-4F15-8E18-AF7EE4AE98C6}"/>
              </a:ext>
            </a:extLst>
          </p:cNvPr>
          <p:cNvSpPr txBox="1"/>
          <p:nvPr/>
        </p:nvSpPr>
        <p:spPr>
          <a:xfrm>
            <a:off x="7411290" y="6386356"/>
            <a:ext cx="15395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difficulty</a:t>
            </a:r>
            <a:endParaRPr lang="en-NZ" sz="2400" dirty="0" err="1">
              <a:gradFill>
                <a:gsLst>
                  <a:gs pos="2917">
                    <a:schemeClr val="tx1"/>
                  </a:gs>
                  <a:gs pos="30000">
                    <a:schemeClr val="tx1"/>
                  </a:gs>
                </a:gsLst>
                <a:lin ang="5400000" scaled="0"/>
              </a:gradFill>
            </a:endParaRPr>
          </a:p>
        </p:txBody>
      </p:sp>
      <p:cxnSp>
        <p:nvCxnSpPr>
          <p:cNvPr id="13" name="Straight Arrow Connector 12">
            <a:extLst>
              <a:ext uri="{FF2B5EF4-FFF2-40B4-BE49-F238E27FC236}">
                <a16:creationId xmlns:a16="http://schemas.microsoft.com/office/drawing/2014/main" id="{F02D5A68-A670-4E9F-9664-C397B728C894}"/>
              </a:ext>
            </a:extLst>
          </p:cNvPr>
          <p:cNvCxnSpPr>
            <a:cxnSpLocks/>
          </p:cNvCxnSpPr>
          <p:nvPr/>
        </p:nvCxnSpPr>
        <p:spPr>
          <a:xfrm flipV="1">
            <a:off x="4274021" y="1876473"/>
            <a:ext cx="7704856" cy="45731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87E11F-51FA-4A8C-B435-D199B9BC80CA}"/>
              </a:ext>
            </a:extLst>
          </p:cNvPr>
          <p:cNvSpPr txBox="1"/>
          <p:nvPr/>
        </p:nvSpPr>
        <p:spPr>
          <a:xfrm rot="19766888">
            <a:off x="5591928" y="5146599"/>
            <a:ext cx="1640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hindsight</a:t>
            </a:r>
            <a:endParaRPr lang="en-NZ" sz="2400" dirty="0" err="1">
              <a:gradFill>
                <a:gsLst>
                  <a:gs pos="2917">
                    <a:schemeClr val="tx1"/>
                  </a:gs>
                  <a:gs pos="30000">
                    <a:schemeClr val="tx1"/>
                  </a:gs>
                </a:gsLst>
                <a:lin ang="5400000" scaled="0"/>
              </a:gradFill>
            </a:endParaRPr>
          </a:p>
        </p:txBody>
      </p:sp>
      <p:sp>
        <p:nvSpPr>
          <p:cNvPr id="16" name="Speech Bubble: Rectangle 15">
            <a:extLst>
              <a:ext uri="{FF2B5EF4-FFF2-40B4-BE49-F238E27FC236}">
                <a16:creationId xmlns:a16="http://schemas.microsoft.com/office/drawing/2014/main" id="{EA28C433-D12D-47C1-B83F-F4A289281C49}"/>
              </a:ext>
            </a:extLst>
          </p:cNvPr>
          <p:cNvSpPr/>
          <p:nvPr/>
        </p:nvSpPr>
        <p:spPr bwMode="auto">
          <a:xfrm>
            <a:off x="4642726" y="4493856"/>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7" name="TextBox 16">
            <a:extLst>
              <a:ext uri="{FF2B5EF4-FFF2-40B4-BE49-F238E27FC236}">
                <a16:creationId xmlns:a16="http://schemas.microsoft.com/office/drawing/2014/main" id="{69259CD7-98C5-4F31-8D58-C270314F564B}"/>
              </a:ext>
            </a:extLst>
          </p:cNvPr>
          <p:cNvSpPr txBox="1"/>
          <p:nvPr/>
        </p:nvSpPr>
        <p:spPr>
          <a:xfrm>
            <a:off x="4507948" y="4413551"/>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descriptive</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22" name="TextBox 21">
            <a:extLst>
              <a:ext uri="{FF2B5EF4-FFF2-40B4-BE49-F238E27FC236}">
                <a16:creationId xmlns:a16="http://schemas.microsoft.com/office/drawing/2014/main" id="{56B99FC0-083B-4AEA-BA0E-1428E2D2D4FD}"/>
              </a:ext>
            </a:extLst>
          </p:cNvPr>
          <p:cNvSpPr txBox="1"/>
          <p:nvPr/>
        </p:nvSpPr>
        <p:spPr>
          <a:xfrm>
            <a:off x="4449822" y="3686896"/>
            <a:ext cx="162769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what </a:t>
            </a:r>
          </a:p>
          <a:p>
            <a:pPr>
              <a:lnSpc>
                <a:spcPct val="90000"/>
              </a:lnSpc>
              <a:spcAft>
                <a:spcPts val="600"/>
              </a:spcAft>
            </a:pPr>
            <a:r>
              <a:rPr lang="en-US" sz="2000" dirty="0">
                <a:solidFill>
                  <a:srgbClr val="FFFFFF"/>
                </a:solidFill>
              </a:rPr>
              <a:t>happened?</a:t>
            </a:r>
            <a:endParaRPr lang="en-NZ" sz="2000" dirty="0" err="1">
              <a:solidFill>
                <a:srgbClr val="FFFFFF"/>
              </a:solidFill>
            </a:endParaRPr>
          </a:p>
        </p:txBody>
      </p:sp>
      <p:sp>
        <p:nvSpPr>
          <p:cNvPr id="25" name="TextBox 24">
            <a:extLst>
              <a:ext uri="{FF2B5EF4-FFF2-40B4-BE49-F238E27FC236}">
                <a16:creationId xmlns:a16="http://schemas.microsoft.com/office/drawing/2014/main" id="{7834C793-77EE-4CD8-9CD4-FC8BBC4E4369}"/>
              </a:ext>
            </a:extLst>
          </p:cNvPr>
          <p:cNvSpPr txBox="1"/>
          <p:nvPr/>
        </p:nvSpPr>
        <p:spPr>
          <a:xfrm>
            <a:off x="5992746" y="372901"/>
            <a:ext cx="213635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Traditional BI</a:t>
            </a:r>
            <a:endParaRPr lang="en-NZ" sz="2400" dirty="0" err="1">
              <a:solidFill>
                <a:srgbClr val="FFFFFF"/>
              </a:solidFill>
            </a:endParaRPr>
          </a:p>
        </p:txBody>
      </p:sp>
      <p:sp>
        <p:nvSpPr>
          <p:cNvPr id="18" name="Speech Bubble: Rectangle 17">
            <a:extLst>
              <a:ext uri="{FF2B5EF4-FFF2-40B4-BE49-F238E27FC236}">
                <a16:creationId xmlns:a16="http://schemas.microsoft.com/office/drawing/2014/main" id="{0EBEBF90-25AA-4CE1-959C-E146F02BE8D4}"/>
              </a:ext>
            </a:extLst>
          </p:cNvPr>
          <p:cNvSpPr/>
          <p:nvPr/>
        </p:nvSpPr>
        <p:spPr bwMode="auto">
          <a:xfrm>
            <a:off x="6419742" y="3398020"/>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21" name="TextBox 20">
            <a:extLst>
              <a:ext uri="{FF2B5EF4-FFF2-40B4-BE49-F238E27FC236}">
                <a16:creationId xmlns:a16="http://schemas.microsoft.com/office/drawing/2014/main" id="{A82FF162-74CA-4782-AD74-138FF2FE376A}"/>
              </a:ext>
            </a:extLst>
          </p:cNvPr>
          <p:cNvSpPr txBox="1"/>
          <p:nvPr/>
        </p:nvSpPr>
        <p:spPr>
          <a:xfrm>
            <a:off x="6284964" y="3317715"/>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diagnostic</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23" name="TextBox 22">
            <a:extLst>
              <a:ext uri="{FF2B5EF4-FFF2-40B4-BE49-F238E27FC236}">
                <a16:creationId xmlns:a16="http://schemas.microsoft.com/office/drawing/2014/main" id="{1C7FCB40-01CA-4B00-A733-47F9A67F0D4F}"/>
              </a:ext>
            </a:extLst>
          </p:cNvPr>
          <p:cNvSpPr txBox="1"/>
          <p:nvPr/>
        </p:nvSpPr>
        <p:spPr>
          <a:xfrm>
            <a:off x="6240156" y="2571114"/>
            <a:ext cx="147861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why did it</a:t>
            </a:r>
          </a:p>
          <a:p>
            <a:pPr>
              <a:lnSpc>
                <a:spcPct val="90000"/>
              </a:lnSpc>
              <a:spcAft>
                <a:spcPts val="600"/>
              </a:spcAft>
            </a:pPr>
            <a:r>
              <a:rPr lang="en-US" sz="2000" dirty="0">
                <a:solidFill>
                  <a:srgbClr val="FFFFFF"/>
                </a:solidFill>
              </a:rPr>
              <a:t>happen?</a:t>
            </a:r>
            <a:endParaRPr lang="en-NZ" sz="2000" dirty="0" err="1">
              <a:solidFill>
                <a:srgbClr val="FFFFFF"/>
              </a:solidFill>
            </a:endParaRPr>
          </a:p>
        </p:txBody>
      </p:sp>
      <p:sp>
        <p:nvSpPr>
          <p:cNvPr id="34" name="Text Placeholder 5">
            <a:extLst>
              <a:ext uri="{FF2B5EF4-FFF2-40B4-BE49-F238E27FC236}">
                <a16:creationId xmlns:a16="http://schemas.microsoft.com/office/drawing/2014/main" id="{C70EB17F-60DB-4618-B38C-BE2DFEDFD079}"/>
              </a:ext>
            </a:extLst>
          </p:cNvPr>
          <p:cNvSpPr txBox="1">
            <a:spLocks/>
          </p:cNvSpPr>
          <p:nvPr/>
        </p:nvSpPr>
        <p:spPr>
          <a:xfrm>
            <a:off x="4202013" y="6548394"/>
            <a:ext cx="3435062" cy="33696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buClr>
                <a:srgbClr val="3F3F3F"/>
              </a:buClr>
              <a:defRPr/>
            </a:pPr>
            <a:r>
              <a:rPr lang="en-US" sz="1099"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rPr>
              <a:t>Source: </a:t>
            </a:r>
            <a:r>
              <a:rPr lang="en-US" sz="1099" b="1"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rPr>
              <a:t>Gartner</a:t>
            </a:r>
            <a:endParaRPr lang="en-US" sz="1099"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endParaRPr>
          </a:p>
        </p:txBody>
      </p:sp>
    </p:spTree>
    <p:custDataLst>
      <p:tags r:id="rId1"/>
    </p:custDataLst>
    <p:extLst>
      <p:ext uri="{BB962C8B-B14F-4D97-AF65-F5344CB8AC3E}">
        <p14:creationId xmlns:p14="http://schemas.microsoft.com/office/powerpoint/2010/main" val="183520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4EA7C8-C1B8-4C5A-830E-4D50CA822F7C}"/>
              </a:ext>
            </a:extLst>
          </p:cNvPr>
          <p:cNvSpPr/>
          <p:nvPr/>
        </p:nvSpPr>
        <p:spPr bwMode="auto">
          <a:xfrm>
            <a:off x="4274019" y="400918"/>
            <a:ext cx="3888434" cy="6048672"/>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9" name="Rectangle 18">
            <a:extLst>
              <a:ext uri="{FF2B5EF4-FFF2-40B4-BE49-F238E27FC236}">
                <a16:creationId xmlns:a16="http://schemas.microsoft.com/office/drawing/2014/main" id="{E9B8812E-D6DA-4AD5-8C0D-10A509F2FCEA}"/>
              </a:ext>
            </a:extLst>
          </p:cNvPr>
          <p:cNvSpPr/>
          <p:nvPr/>
        </p:nvSpPr>
        <p:spPr bwMode="auto">
          <a:xfrm>
            <a:off x="8162453" y="400918"/>
            <a:ext cx="3816424" cy="6048672"/>
          </a:xfrm>
          <a:prstGeom prst="rect">
            <a:avLst/>
          </a:prstGeom>
          <a:solidFill>
            <a:srgbClr val="A0A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4" name="Isosceles Triangle 3">
            <a:extLst>
              <a:ext uri="{FF2B5EF4-FFF2-40B4-BE49-F238E27FC236}">
                <a16:creationId xmlns:a16="http://schemas.microsoft.com/office/drawing/2014/main" id="{AD063FC8-218B-469E-9488-0AF80974D8AA}"/>
              </a:ext>
            </a:extLst>
          </p:cNvPr>
          <p:cNvSpPr/>
          <p:nvPr/>
        </p:nvSpPr>
        <p:spPr>
          <a:xfrm>
            <a:off x="-12071795" y="3065214"/>
            <a:ext cx="20790150" cy="17922543"/>
          </a:xfrm>
          <a:prstGeom prst="triangl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3FEDF3E-D1BD-4834-B1B1-111BA0D675D4}"/>
                  </a:ext>
                </a:extLst>
              </p:cNvPr>
              <p:cNvGraphicFramePr>
                <a:graphicFrameLocks noChangeAspect="1"/>
              </p:cNvGraphicFramePr>
              <p:nvPr/>
            </p:nvGraphicFramePr>
            <p:xfrm>
              <a:off x="-26806398" y="3603072"/>
              <a:ext cx="3109119" cy="1748631"/>
            </p:xfrm>
            <a:graphic>
              <a:graphicData uri="http://schemas.microsoft.com/office/powerpoint/2016/slidezoom">
                <pslz:sldZm>
                  <pslz:sldZmObj sldId="1524" cId="2142562108">
                    <pslz:zmPr id="{819200B3-7F71-4CFD-819D-2B1CA5B722DE}"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B3FEDF3E-D1BD-4834-B1B1-111BA0D675D4}"/>
                  </a:ext>
                </a:extLst>
              </p:cNvPr>
              <p:cNvPicPr>
                <a:picLocks noGrp="1" noRot="1" noChangeAspect="1" noMove="1" noResize="1" noEditPoints="1" noAdjustHandles="1" noChangeArrowheads="1" noChangeShapeType="1"/>
              </p:cNvPicPr>
              <p:nvPr/>
            </p:nvPicPr>
            <p:blipFill>
              <a:blip r:embed="rId5"/>
              <a:stretch>
                <a:fillRect/>
              </a:stretch>
            </p:blipFill>
            <p:spPr>
              <a:xfrm>
                <a:off x="-26806398" y="3603072"/>
                <a:ext cx="3109119" cy="1748631"/>
              </a:xfrm>
              <a:prstGeom prst="rect">
                <a:avLst/>
              </a:prstGeom>
              <a:ln w="3175">
                <a:solidFill>
                  <a:prstClr val="ltGray"/>
                </a:solidFill>
              </a:ln>
            </p:spPr>
          </p:pic>
        </mc:Fallback>
      </mc:AlternateContent>
      <p:sp>
        <p:nvSpPr>
          <p:cNvPr id="5" name="Title 1">
            <a:extLst>
              <a:ext uri="{FF2B5EF4-FFF2-40B4-BE49-F238E27FC236}">
                <a16:creationId xmlns:a16="http://schemas.microsoft.com/office/drawing/2014/main" id="{0DB61890-B8DF-4F00-9D0C-4678E76ADDDE}"/>
              </a:ext>
            </a:extLst>
          </p:cNvPr>
          <p:cNvSpPr txBox="1">
            <a:spLocks/>
          </p:cNvSpPr>
          <p:nvPr/>
        </p:nvSpPr>
        <p:spPr>
          <a:xfrm>
            <a:off x="-2998787" y="-31130"/>
            <a:ext cx="6768752" cy="3343217"/>
          </a:xfrm>
          <a:prstGeom prst="rect">
            <a:avLst/>
          </a:prstGeom>
        </p:spPr>
        <p:txBody>
          <a:bodyPr vert="horz" lIns="91440" tIns="45720" rIns="91440" bIns="4572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00"/>
            <a:r>
              <a:rPr lang="en-US" sz="5500" dirty="0">
                <a:latin typeface="Segoe UI Light" panose="020B0502040204020203" pitchFamily="34" charset="0"/>
                <a:cs typeface="Segoe UI Light" panose="020B0502040204020203" pitchFamily="34" charset="0"/>
              </a:rPr>
              <a:t>to predicting what is going to happen and what is needed to make it happen </a:t>
            </a:r>
          </a:p>
        </p:txBody>
      </p:sp>
      <p:cxnSp>
        <p:nvCxnSpPr>
          <p:cNvPr id="3" name="Straight Arrow Connector 2">
            <a:extLst>
              <a:ext uri="{FF2B5EF4-FFF2-40B4-BE49-F238E27FC236}">
                <a16:creationId xmlns:a16="http://schemas.microsoft.com/office/drawing/2014/main" id="{72233F85-6698-44D6-A966-97C0196643CE}"/>
              </a:ext>
            </a:extLst>
          </p:cNvPr>
          <p:cNvCxnSpPr>
            <a:cxnSpLocks/>
          </p:cNvCxnSpPr>
          <p:nvPr/>
        </p:nvCxnSpPr>
        <p:spPr>
          <a:xfrm flipV="1">
            <a:off x="4274021" y="400918"/>
            <a:ext cx="0" cy="60486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3E2184-63B4-4592-BAC2-F568056C14AE}"/>
              </a:ext>
            </a:extLst>
          </p:cNvPr>
          <p:cNvCxnSpPr/>
          <p:nvPr/>
        </p:nvCxnSpPr>
        <p:spPr>
          <a:xfrm>
            <a:off x="4274021" y="6449590"/>
            <a:ext cx="7704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24D74D-A51E-4971-ACD8-4D51B60C17A6}"/>
              </a:ext>
            </a:extLst>
          </p:cNvPr>
          <p:cNvSpPr txBox="1"/>
          <p:nvPr/>
        </p:nvSpPr>
        <p:spPr>
          <a:xfrm rot="16200000">
            <a:off x="3472543" y="3183330"/>
            <a:ext cx="10786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value</a:t>
            </a:r>
            <a:endParaRPr lang="en-NZ"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7E86813-5437-4F15-8E18-AF7EE4AE98C6}"/>
              </a:ext>
            </a:extLst>
          </p:cNvPr>
          <p:cNvSpPr txBox="1"/>
          <p:nvPr/>
        </p:nvSpPr>
        <p:spPr>
          <a:xfrm>
            <a:off x="7411290" y="6386356"/>
            <a:ext cx="15395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difficulty</a:t>
            </a:r>
            <a:endParaRPr lang="en-NZ" sz="2400" dirty="0" err="1">
              <a:gradFill>
                <a:gsLst>
                  <a:gs pos="2917">
                    <a:schemeClr val="tx1"/>
                  </a:gs>
                  <a:gs pos="30000">
                    <a:schemeClr val="tx1"/>
                  </a:gs>
                </a:gsLst>
                <a:lin ang="5400000" scaled="0"/>
              </a:gradFill>
            </a:endParaRPr>
          </a:p>
        </p:txBody>
      </p:sp>
      <p:cxnSp>
        <p:nvCxnSpPr>
          <p:cNvPr id="13" name="Straight Arrow Connector 12">
            <a:extLst>
              <a:ext uri="{FF2B5EF4-FFF2-40B4-BE49-F238E27FC236}">
                <a16:creationId xmlns:a16="http://schemas.microsoft.com/office/drawing/2014/main" id="{F02D5A68-A670-4E9F-9664-C397B728C894}"/>
              </a:ext>
            </a:extLst>
          </p:cNvPr>
          <p:cNvCxnSpPr>
            <a:cxnSpLocks/>
          </p:cNvCxnSpPr>
          <p:nvPr/>
        </p:nvCxnSpPr>
        <p:spPr>
          <a:xfrm flipV="1">
            <a:off x="4274021" y="1876473"/>
            <a:ext cx="7704856" cy="45731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87E11F-51FA-4A8C-B435-D199B9BC80CA}"/>
              </a:ext>
            </a:extLst>
          </p:cNvPr>
          <p:cNvSpPr txBox="1"/>
          <p:nvPr/>
        </p:nvSpPr>
        <p:spPr>
          <a:xfrm rot="19766888">
            <a:off x="5591928" y="5146599"/>
            <a:ext cx="1640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hindsight</a:t>
            </a:r>
            <a:endParaRPr lang="en-NZ" sz="2400" dirty="0" err="1">
              <a:gradFill>
                <a:gsLst>
                  <a:gs pos="2917">
                    <a:schemeClr val="tx1"/>
                  </a:gs>
                  <a:gs pos="30000">
                    <a:schemeClr val="tx1"/>
                  </a:gs>
                </a:gsLst>
                <a:lin ang="5400000" scaled="0"/>
              </a:gradFill>
            </a:endParaRPr>
          </a:p>
        </p:txBody>
      </p:sp>
      <p:sp>
        <p:nvSpPr>
          <p:cNvPr id="16" name="Speech Bubble: Rectangle 15">
            <a:extLst>
              <a:ext uri="{FF2B5EF4-FFF2-40B4-BE49-F238E27FC236}">
                <a16:creationId xmlns:a16="http://schemas.microsoft.com/office/drawing/2014/main" id="{EA28C433-D12D-47C1-B83F-F4A289281C49}"/>
              </a:ext>
            </a:extLst>
          </p:cNvPr>
          <p:cNvSpPr/>
          <p:nvPr/>
        </p:nvSpPr>
        <p:spPr bwMode="auto">
          <a:xfrm>
            <a:off x="4642726" y="4493856"/>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7" name="TextBox 16">
            <a:extLst>
              <a:ext uri="{FF2B5EF4-FFF2-40B4-BE49-F238E27FC236}">
                <a16:creationId xmlns:a16="http://schemas.microsoft.com/office/drawing/2014/main" id="{69259CD7-98C5-4F31-8D58-C270314F564B}"/>
              </a:ext>
            </a:extLst>
          </p:cNvPr>
          <p:cNvSpPr txBox="1"/>
          <p:nvPr/>
        </p:nvSpPr>
        <p:spPr>
          <a:xfrm>
            <a:off x="4507948" y="4413551"/>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descriptive</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22" name="TextBox 21">
            <a:extLst>
              <a:ext uri="{FF2B5EF4-FFF2-40B4-BE49-F238E27FC236}">
                <a16:creationId xmlns:a16="http://schemas.microsoft.com/office/drawing/2014/main" id="{56B99FC0-083B-4AEA-BA0E-1428E2D2D4FD}"/>
              </a:ext>
            </a:extLst>
          </p:cNvPr>
          <p:cNvSpPr txBox="1"/>
          <p:nvPr/>
        </p:nvSpPr>
        <p:spPr>
          <a:xfrm>
            <a:off x="4449822" y="3686896"/>
            <a:ext cx="162769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what </a:t>
            </a:r>
          </a:p>
          <a:p>
            <a:pPr>
              <a:lnSpc>
                <a:spcPct val="90000"/>
              </a:lnSpc>
              <a:spcAft>
                <a:spcPts val="600"/>
              </a:spcAft>
            </a:pPr>
            <a:r>
              <a:rPr lang="en-US" sz="2000" dirty="0">
                <a:solidFill>
                  <a:srgbClr val="FFFFFF"/>
                </a:solidFill>
              </a:rPr>
              <a:t>happened?</a:t>
            </a:r>
            <a:endParaRPr lang="en-NZ" sz="2000" dirty="0" err="1">
              <a:solidFill>
                <a:srgbClr val="FFFFFF"/>
              </a:solidFill>
            </a:endParaRPr>
          </a:p>
        </p:txBody>
      </p:sp>
      <p:sp>
        <p:nvSpPr>
          <p:cNvPr id="25" name="TextBox 24">
            <a:extLst>
              <a:ext uri="{FF2B5EF4-FFF2-40B4-BE49-F238E27FC236}">
                <a16:creationId xmlns:a16="http://schemas.microsoft.com/office/drawing/2014/main" id="{7834C793-77EE-4CD8-9CD4-FC8BBC4E4369}"/>
              </a:ext>
            </a:extLst>
          </p:cNvPr>
          <p:cNvSpPr txBox="1"/>
          <p:nvPr/>
        </p:nvSpPr>
        <p:spPr>
          <a:xfrm>
            <a:off x="5992746" y="372901"/>
            <a:ext cx="213635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Traditional BI</a:t>
            </a:r>
            <a:endParaRPr lang="en-NZ" sz="2400" dirty="0" err="1">
              <a:solidFill>
                <a:srgbClr val="FFFFFF"/>
              </a:solidFill>
            </a:endParaRPr>
          </a:p>
        </p:txBody>
      </p:sp>
      <p:sp>
        <p:nvSpPr>
          <p:cNvPr id="18" name="Speech Bubble: Rectangle 17">
            <a:extLst>
              <a:ext uri="{FF2B5EF4-FFF2-40B4-BE49-F238E27FC236}">
                <a16:creationId xmlns:a16="http://schemas.microsoft.com/office/drawing/2014/main" id="{0EBEBF90-25AA-4CE1-959C-E146F02BE8D4}"/>
              </a:ext>
            </a:extLst>
          </p:cNvPr>
          <p:cNvSpPr/>
          <p:nvPr/>
        </p:nvSpPr>
        <p:spPr bwMode="auto">
          <a:xfrm>
            <a:off x="6419742" y="3398020"/>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21" name="TextBox 20">
            <a:extLst>
              <a:ext uri="{FF2B5EF4-FFF2-40B4-BE49-F238E27FC236}">
                <a16:creationId xmlns:a16="http://schemas.microsoft.com/office/drawing/2014/main" id="{A82FF162-74CA-4782-AD74-138FF2FE376A}"/>
              </a:ext>
            </a:extLst>
          </p:cNvPr>
          <p:cNvSpPr txBox="1"/>
          <p:nvPr/>
        </p:nvSpPr>
        <p:spPr>
          <a:xfrm>
            <a:off x="6284964" y="3317715"/>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diagnostic</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23" name="TextBox 22">
            <a:extLst>
              <a:ext uri="{FF2B5EF4-FFF2-40B4-BE49-F238E27FC236}">
                <a16:creationId xmlns:a16="http://schemas.microsoft.com/office/drawing/2014/main" id="{1C7FCB40-01CA-4B00-A733-47F9A67F0D4F}"/>
              </a:ext>
            </a:extLst>
          </p:cNvPr>
          <p:cNvSpPr txBox="1"/>
          <p:nvPr/>
        </p:nvSpPr>
        <p:spPr>
          <a:xfrm>
            <a:off x="6240156" y="2571114"/>
            <a:ext cx="147861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why did it</a:t>
            </a:r>
          </a:p>
          <a:p>
            <a:pPr>
              <a:lnSpc>
                <a:spcPct val="90000"/>
              </a:lnSpc>
              <a:spcAft>
                <a:spcPts val="600"/>
              </a:spcAft>
            </a:pPr>
            <a:r>
              <a:rPr lang="en-US" sz="2000" dirty="0">
                <a:solidFill>
                  <a:srgbClr val="FFFFFF"/>
                </a:solidFill>
              </a:rPr>
              <a:t>happen?</a:t>
            </a:r>
            <a:endParaRPr lang="en-NZ" sz="2000" dirty="0" err="1">
              <a:solidFill>
                <a:srgbClr val="FFFFFF"/>
              </a:solidFill>
            </a:endParaRPr>
          </a:p>
        </p:txBody>
      </p:sp>
      <p:sp>
        <p:nvSpPr>
          <p:cNvPr id="24" name="TextBox 23">
            <a:extLst>
              <a:ext uri="{FF2B5EF4-FFF2-40B4-BE49-F238E27FC236}">
                <a16:creationId xmlns:a16="http://schemas.microsoft.com/office/drawing/2014/main" id="{AC7416BB-42BD-4C1F-93DB-8D111C7896BA}"/>
              </a:ext>
            </a:extLst>
          </p:cNvPr>
          <p:cNvSpPr txBox="1"/>
          <p:nvPr/>
        </p:nvSpPr>
        <p:spPr>
          <a:xfrm>
            <a:off x="8176490" y="5853354"/>
            <a:ext cx="299998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Advanced Analytics</a:t>
            </a:r>
            <a:endParaRPr lang="en-NZ" sz="2400" dirty="0" err="1">
              <a:solidFill>
                <a:srgbClr val="FFFFFF"/>
              </a:solidFill>
            </a:endParaRPr>
          </a:p>
        </p:txBody>
      </p:sp>
      <p:sp>
        <p:nvSpPr>
          <p:cNvPr id="26" name="Speech Bubble: Rectangle 25">
            <a:extLst>
              <a:ext uri="{FF2B5EF4-FFF2-40B4-BE49-F238E27FC236}">
                <a16:creationId xmlns:a16="http://schemas.microsoft.com/office/drawing/2014/main" id="{D17593F6-71D6-4A56-AD5A-7FCD20C39F71}"/>
              </a:ext>
            </a:extLst>
          </p:cNvPr>
          <p:cNvSpPr/>
          <p:nvPr/>
        </p:nvSpPr>
        <p:spPr bwMode="auto">
          <a:xfrm>
            <a:off x="8364477" y="2212617"/>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27" name="TextBox 26">
            <a:extLst>
              <a:ext uri="{FF2B5EF4-FFF2-40B4-BE49-F238E27FC236}">
                <a16:creationId xmlns:a16="http://schemas.microsoft.com/office/drawing/2014/main" id="{9AA0181B-B6C0-442E-A155-5CCF4CCE9299}"/>
              </a:ext>
            </a:extLst>
          </p:cNvPr>
          <p:cNvSpPr txBox="1"/>
          <p:nvPr/>
        </p:nvSpPr>
        <p:spPr>
          <a:xfrm>
            <a:off x="8229699" y="2132312"/>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predictive</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28" name="TextBox 27">
            <a:extLst>
              <a:ext uri="{FF2B5EF4-FFF2-40B4-BE49-F238E27FC236}">
                <a16:creationId xmlns:a16="http://schemas.microsoft.com/office/drawing/2014/main" id="{436E6C56-9C0D-480D-BD8F-550F7B453964}"/>
              </a:ext>
            </a:extLst>
          </p:cNvPr>
          <p:cNvSpPr txBox="1"/>
          <p:nvPr/>
        </p:nvSpPr>
        <p:spPr>
          <a:xfrm>
            <a:off x="8165773" y="1367933"/>
            <a:ext cx="136159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what will</a:t>
            </a:r>
          </a:p>
          <a:p>
            <a:pPr>
              <a:lnSpc>
                <a:spcPct val="90000"/>
              </a:lnSpc>
              <a:spcAft>
                <a:spcPts val="600"/>
              </a:spcAft>
            </a:pPr>
            <a:r>
              <a:rPr lang="en-US" sz="2000" dirty="0">
                <a:solidFill>
                  <a:srgbClr val="FFFFFF"/>
                </a:solidFill>
              </a:rPr>
              <a:t>happen?</a:t>
            </a:r>
            <a:endParaRPr lang="en-NZ" sz="2000" dirty="0" err="1">
              <a:solidFill>
                <a:srgbClr val="FFFFFF"/>
              </a:solidFill>
            </a:endParaRPr>
          </a:p>
        </p:txBody>
      </p:sp>
      <p:sp>
        <p:nvSpPr>
          <p:cNvPr id="29" name="TextBox 28">
            <a:extLst>
              <a:ext uri="{FF2B5EF4-FFF2-40B4-BE49-F238E27FC236}">
                <a16:creationId xmlns:a16="http://schemas.microsoft.com/office/drawing/2014/main" id="{1F0E4AE6-6C77-4C77-B5B0-657251733700}"/>
              </a:ext>
            </a:extLst>
          </p:cNvPr>
          <p:cNvSpPr txBox="1"/>
          <p:nvPr/>
        </p:nvSpPr>
        <p:spPr>
          <a:xfrm rot="19746579">
            <a:off x="8527555" y="3494812"/>
            <a:ext cx="128464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insight</a:t>
            </a:r>
            <a:endParaRPr lang="en-NZ" sz="2400" dirty="0" err="1">
              <a:gradFill>
                <a:gsLst>
                  <a:gs pos="2917">
                    <a:schemeClr val="tx1"/>
                  </a:gs>
                  <a:gs pos="30000">
                    <a:schemeClr val="tx1"/>
                  </a:gs>
                </a:gsLst>
                <a:lin ang="5400000" scaled="0"/>
              </a:gradFill>
            </a:endParaRPr>
          </a:p>
        </p:txBody>
      </p:sp>
      <p:sp>
        <p:nvSpPr>
          <p:cNvPr id="34" name="Text Placeholder 5">
            <a:extLst>
              <a:ext uri="{FF2B5EF4-FFF2-40B4-BE49-F238E27FC236}">
                <a16:creationId xmlns:a16="http://schemas.microsoft.com/office/drawing/2014/main" id="{DB65D585-DB35-40DE-9649-A330A5894685}"/>
              </a:ext>
            </a:extLst>
          </p:cNvPr>
          <p:cNvSpPr txBox="1">
            <a:spLocks/>
          </p:cNvSpPr>
          <p:nvPr/>
        </p:nvSpPr>
        <p:spPr>
          <a:xfrm>
            <a:off x="4202013" y="6548394"/>
            <a:ext cx="3435062" cy="33696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buClr>
                <a:srgbClr val="3F3F3F"/>
              </a:buClr>
              <a:defRPr/>
            </a:pPr>
            <a:r>
              <a:rPr lang="en-US" sz="1099"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rPr>
              <a:t>Source: </a:t>
            </a:r>
            <a:r>
              <a:rPr lang="en-US" sz="1099" b="1"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rPr>
              <a:t>Gartner</a:t>
            </a:r>
            <a:endParaRPr lang="en-US" sz="1099"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endParaRPr>
          </a:p>
        </p:txBody>
      </p:sp>
    </p:spTree>
    <p:custDataLst>
      <p:tags r:id="rId1"/>
    </p:custDataLst>
    <p:extLst>
      <p:ext uri="{BB962C8B-B14F-4D97-AF65-F5344CB8AC3E}">
        <p14:creationId xmlns:p14="http://schemas.microsoft.com/office/powerpoint/2010/main" val="270928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10;&#10;Description generated with high confidence">
            <a:extLst>
              <a:ext uri="{FF2B5EF4-FFF2-40B4-BE49-F238E27FC236}">
                <a16:creationId xmlns:a16="http://schemas.microsoft.com/office/drawing/2014/main" id="{DC3E98E7-C3ED-4036-9894-62E3FEED6876}"/>
              </a:ext>
            </a:extLst>
          </p:cNvPr>
          <p:cNvPicPr>
            <a:picLocks noChangeAspect="1"/>
          </p:cNvPicPr>
          <p:nvPr/>
        </p:nvPicPr>
        <p:blipFill>
          <a:blip r:embed="rId3"/>
          <a:stretch>
            <a:fillRect/>
          </a:stretch>
        </p:blipFill>
        <p:spPr>
          <a:xfrm>
            <a:off x="-976720" y="0"/>
            <a:ext cx="14389915" cy="6994525"/>
          </a:xfrm>
          <a:prstGeom prst="rect">
            <a:avLst/>
          </a:prstGeom>
        </p:spPr>
      </p:pic>
      <p:sp>
        <p:nvSpPr>
          <p:cNvPr id="3" name="Rectangle 2">
            <a:extLst>
              <a:ext uri="{FF2B5EF4-FFF2-40B4-BE49-F238E27FC236}">
                <a16:creationId xmlns:a16="http://schemas.microsoft.com/office/drawing/2014/main" id="{E23C6523-57C1-42AA-904A-E5207FBD3A50}"/>
              </a:ext>
            </a:extLst>
          </p:cNvPr>
          <p:cNvSpPr/>
          <p:nvPr/>
        </p:nvSpPr>
        <p:spPr bwMode="auto">
          <a:xfrm>
            <a:off x="0" y="6593606"/>
            <a:ext cx="12436475" cy="400919"/>
          </a:xfrm>
          <a:prstGeom prst="rect">
            <a:avLst/>
          </a:prstGeom>
          <a:solidFill>
            <a:srgbClr val="292929">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5" name="TextBox 4">
            <a:extLst>
              <a:ext uri="{FF2B5EF4-FFF2-40B4-BE49-F238E27FC236}">
                <a16:creationId xmlns:a16="http://schemas.microsoft.com/office/drawing/2014/main" id="{15726E1B-4659-49DD-88B5-03C9906C8E72}"/>
              </a:ext>
            </a:extLst>
          </p:cNvPr>
          <p:cNvSpPr txBox="1"/>
          <p:nvPr/>
        </p:nvSpPr>
        <p:spPr>
          <a:xfrm>
            <a:off x="21512" y="6480133"/>
            <a:ext cx="60880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A picture containing sky (high confidence)</a:t>
            </a:r>
            <a:endParaRPr lang="en-NZ" sz="2400" dirty="0" err="1">
              <a:solidFill>
                <a:schemeClr val="bg1"/>
              </a:solidFill>
            </a:endParaRPr>
          </a:p>
        </p:txBody>
      </p:sp>
    </p:spTree>
    <p:extLst>
      <p:ext uri="{BB962C8B-B14F-4D97-AF65-F5344CB8AC3E}">
        <p14:creationId xmlns:p14="http://schemas.microsoft.com/office/powerpoint/2010/main" val="660278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4EA7C8-C1B8-4C5A-830E-4D50CA822F7C}"/>
              </a:ext>
            </a:extLst>
          </p:cNvPr>
          <p:cNvSpPr/>
          <p:nvPr/>
        </p:nvSpPr>
        <p:spPr bwMode="auto">
          <a:xfrm>
            <a:off x="4274019" y="400918"/>
            <a:ext cx="3888434" cy="6048672"/>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9" name="Rectangle 18">
            <a:extLst>
              <a:ext uri="{FF2B5EF4-FFF2-40B4-BE49-F238E27FC236}">
                <a16:creationId xmlns:a16="http://schemas.microsoft.com/office/drawing/2014/main" id="{E9B8812E-D6DA-4AD5-8C0D-10A509F2FCEA}"/>
              </a:ext>
            </a:extLst>
          </p:cNvPr>
          <p:cNvSpPr/>
          <p:nvPr/>
        </p:nvSpPr>
        <p:spPr bwMode="auto">
          <a:xfrm>
            <a:off x="8162453" y="400918"/>
            <a:ext cx="3816424" cy="6048672"/>
          </a:xfrm>
          <a:prstGeom prst="rect">
            <a:avLst/>
          </a:prstGeom>
          <a:solidFill>
            <a:srgbClr val="A0A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4" name="Isosceles Triangle 3">
            <a:extLst>
              <a:ext uri="{FF2B5EF4-FFF2-40B4-BE49-F238E27FC236}">
                <a16:creationId xmlns:a16="http://schemas.microsoft.com/office/drawing/2014/main" id="{AD063FC8-218B-469E-9488-0AF80974D8AA}"/>
              </a:ext>
            </a:extLst>
          </p:cNvPr>
          <p:cNvSpPr/>
          <p:nvPr/>
        </p:nvSpPr>
        <p:spPr>
          <a:xfrm>
            <a:off x="-12071795" y="3065214"/>
            <a:ext cx="20790150" cy="17922543"/>
          </a:xfrm>
          <a:prstGeom prst="triangl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B3FEDF3E-D1BD-4834-B1B1-111BA0D675D4}"/>
                  </a:ext>
                </a:extLst>
              </p:cNvPr>
              <p:cNvGraphicFramePr>
                <a:graphicFrameLocks noChangeAspect="1"/>
              </p:cNvGraphicFramePr>
              <p:nvPr/>
            </p:nvGraphicFramePr>
            <p:xfrm>
              <a:off x="-26806398" y="3603072"/>
              <a:ext cx="3109119" cy="1748631"/>
            </p:xfrm>
            <a:graphic>
              <a:graphicData uri="http://schemas.microsoft.com/office/powerpoint/2016/slidezoom">
                <pslz:sldZm>
                  <pslz:sldZmObj sldId="1524" cId="2142562108">
                    <pslz:zmPr id="{819200B3-7F71-4CFD-819D-2B1CA5B722DE}" returnToParent="0" transitionDur="1000">
                      <p166:blipFill xmlns:p166="http://schemas.microsoft.com/office/powerpoint/2016/6/main">
                        <a:blip r:embed="rId3"/>
                        <a:stretch>
                          <a:fillRect/>
                        </a:stretch>
                      </p166:blipFill>
                      <p166:spPr xmlns:p166="http://schemas.microsoft.com/office/powerpoint/2016/6/main">
                        <a:xfrm>
                          <a:off x="0" y="0"/>
                          <a:ext cx="3109119" cy="1748631"/>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B3FEDF3E-D1BD-4834-B1B1-111BA0D675D4}"/>
                  </a:ext>
                </a:extLst>
              </p:cNvPr>
              <p:cNvPicPr>
                <a:picLocks noGrp="1" noRot="1" noChangeAspect="1" noMove="1" noResize="1" noEditPoints="1" noAdjustHandles="1" noChangeArrowheads="1" noChangeShapeType="1"/>
              </p:cNvPicPr>
              <p:nvPr/>
            </p:nvPicPr>
            <p:blipFill>
              <a:blip r:embed="rId5"/>
              <a:stretch>
                <a:fillRect/>
              </a:stretch>
            </p:blipFill>
            <p:spPr>
              <a:xfrm>
                <a:off x="-26806398" y="3603072"/>
                <a:ext cx="3109119" cy="1748631"/>
              </a:xfrm>
              <a:prstGeom prst="rect">
                <a:avLst/>
              </a:prstGeom>
              <a:ln w="3175">
                <a:solidFill>
                  <a:prstClr val="ltGray"/>
                </a:solidFill>
              </a:ln>
            </p:spPr>
          </p:pic>
        </mc:Fallback>
      </mc:AlternateContent>
      <p:sp>
        <p:nvSpPr>
          <p:cNvPr id="5" name="Title 1">
            <a:extLst>
              <a:ext uri="{FF2B5EF4-FFF2-40B4-BE49-F238E27FC236}">
                <a16:creationId xmlns:a16="http://schemas.microsoft.com/office/drawing/2014/main" id="{0DB61890-B8DF-4F00-9D0C-4678E76ADDDE}"/>
              </a:ext>
            </a:extLst>
          </p:cNvPr>
          <p:cNvSpPr txBox="1">
            <a:spLocks/>
          </p:cNvSpPr>
          <p:nvPr/>
        </p:nvSpPr>
        <p:spPr>
          <a:xfrm>
            <a:off x="-2998787" y="-31130"/>
            <a:ext cx="6768752" cy="3343217"/>
          </a:xfrm>
          <a:prstGeom prst="rect">
            <a:avLst/>
          </a:prstGeom>
        </p:spPr>
        <p:txBody>
          <a:bodyPr vert="horz" lIns="91440" tIns="45720" rIns="91440" bIns="4572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00"/>
            <a:r>
              <a:rPr lang="en-US" sz="5500" dirty="0">
                <a:latin typeface="Segoe UI Light" panose="020B0502040204020203" pitchFamily="34" charset="0"/>
                <a:cs typeface="Segoe UI Light" panose="020B0502040204020203" pitchFamily="34" charset="0"/>
              </a:rPr>
              <a:t>to predicting what is going to happen and what is needed to make it happen </a:t>
            </a:r>
          </a:p>
        </p:txBody>
      </p:sp>
      <p:cxnSp>
        <p:nvCxnSpPr>
          <p:cNvPr id="3" name="Straight Arrow Connector 2">
            <a:extLst>
              <a:ext uri="{FF2B5EF4-FFF2-40B4-BE49-F238E27FC236}">
                <a16:creationId xmlns:a16="http://schemas.microsoft.com/office/drawing/2014/main" id="{72233F85-6698-44D6-A966-97C0196643CE}"/>
              </a:ext>
            </a:extLst>
          </p:cNvPr>
          <p:cNvCxnSpPr>
            <a:cxnSpLocks/>
          </p:cNvCxnSpPr>
          <p:nvPr/>
        </p:nvCxnSpPr>
        <p:spPr>
          <a:xfrm flipV="1">
            <a:off x="4274021" y="400918"/>
            <a:ext cx="0" cy="60486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43E2184-63B4-4592-BAC2-F568056C14AE}"/>
              </a:ext>
            </a:extLst>
          </p:cNvPr>
          <p:cNvCxnSpPr/>
          <p:nvPr/>
        </p:nvCxnSpPr>
        <p:spPr>
          <a:xfrm>
            <a:off x="4274021" y="6449590"/>
            <a:ext cx="770485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24D74D-A51E-4971-ACD8-4D51B60C17A6}"/>
              </a:ext>
            </a:extLst>
          </p:cNvPr>
          <p:cNvSpPr txBox="1"/>
          <p:nvPr/>
        </p:nvSpPr>
        <p:spPr>
          <a:xfrm rot="16200000">
            <a:off x="3472543" y="3183330"/>
            <a:ext cx="10786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value</a:t>
            </a:r>
            <a:endParaRPr lang="en-NZ"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7E86813-5437-4F15-8E18-AF7EE4AE98C6}"/>
              </a:ext>
            </a:extLst>
          </p:cNvPr>
          <p:cNvSpPr txBox="1"/>
          <p:nvPr/>
        </p:nvSpPr>
        <p:spPr>
          <a:xfrm>
            <a:off x="7411290" y="6386356"/>
            <a:ext cx="153952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difficulty</a:t>
            </a:r>
            <a:endParaRPr lang="en-NZ" sz="2400" dirty="0" err="1">
              <a:gradFill>
                <a:gsLst>
                  <a:gs pos="2917">
                    <a:schemeClr val="tx1"/>
                  </a:gs>
                  <a:gs pos="30000">
                    <a:schemeClr val="tx1"/>
                  </a:gs>
                </a:gsLst>
                <a:lin ang="5400000" scaled="0"/>
              </a:gradFill>
            </a:endParaRPr>
          </a:p>
        </p:txBody>
      </p:sp>
      <p:cxnSp>
        <p:nvCxnSpPr>
          <p:cNvPr id="13" name="Straight Arrow Connector 12">
            <a:extLst>
              <a:ext uri="{FF2B5EF4-FFF2-40B4-BE49-F238E27FC236}">
                <a16:creationId xmlns:a16="http://schemas.microsoft.com/office/drawing/2014/main" id="{F02D5A68-A670-4E9F-9664-C397B728C894}"/>
              </a:ext>
            </a:extLst>
          </p:cNvPr>
          <p:cNvCxnSpPr>
            <a:cxnSpLocks/>
          </p:cNvCxnSpPr>
          <p:nvPr/>
        </p:nvCxnSpPr>
        <p:spPr>
          <a:xfrm flipV="1">
            <a:off x="4274021" y="1876473"/>
            <a:ext cx="7704856" cy="45731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B87E11F-51FA-4A8C-B435-D199B9BC80CA}"/>
              </a:ext>
            </a:extLst>
          </p:cNvPr>
          <p:cNvSpPr txBox="1"/>
          <p:nvPr/>
        </p:nvSpPr>
        <p:spPr>
          <a:xfrm rot="19766888">
            <a:off x="5591928" y="5146599"/>
            <a:ext cx="16405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hindsight</a:t>
            </a:r>
            <a:endParaRPr lang="en-NZ" sz="2400" dirty="0" err="1">
              <a:gradFill>
                <a:gsLst>
                  <a:gs pos="2917">
                    <a:schemeClr val="tx1"/>
                  </a:gs>
                  <a:gs pos="30000">
                    <a:schemeClr val="tx1"/>
                  </a:gs>
                </a:gsLst>
                <a:lin ang="5400000" scaled="0"/>
              </a:gradFill>
            </a:endParaRPr>
          </a:p>
        </p:txBody>
      </p:sp>
      <p:sp>
        <p:nvSpPr>
          <p:cNvPr id="16" name="Speech Bubble: Rectangle 15">
            <a:extLst>
              <a:ext uri="{FF2B5EF4-FFF2-40B4-BE49-F238E27FC236}">
                <a16:creationId xmlns:a16="http://schemas.microsoft.com/office/drawing/2014/main" id="{EA28C433-D12D-47C1-B83F-F4A289281C49}"/>
              </a:ext>
            </a:extLst>
          </p:cNvPr>
          <p:cNvSpPr/>
          <p:nvPr/>
        </p:nvSpPr>
        <p:spPr bwMode="auto">
          <a:xfrm>
            <a:off x="4642726" y="4493856"/>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17" name="TextBox 16">
            <a:extLst>
              <a:ext uri="{FF2B5EF4-FFF2-40B4-BE49-F238E27FC236}">
                <a16:creationId xmlns:a16="http://schemas.microsoft.com/office/drawing/2014/main" id="{69259CD7-98C5-4F31-8D58-C270314F564B}"/>
              </a:ext>
            </a:extLst>
          </p:cNvPr>
          <p:cNvSpPr txBox="1"/>
          <p:nvPr/>
        </p:nvSpPr>
        <p:spPr>
          <a:xfrm>
            <a:off x="4507948" y="4413551"/>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descriptive</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22" name="TextBox 21">
            <a:extLst>
              <a:ext uri="{FF2B5EF4-FFF2-40B4-BE49-F238E27FC236}">
                <a16:creationId xmlns:a16="http://schemas.microsoft.com/office/drawing/2014/main" id="{56B99FC0-083B-4AEA-BA0E-1428E2D2D4FD}"/>
              </a:ext>
            </a:extLst>
          </p:cNvPr>
          <p:cNvSpPr txBox="1"/>
          <p:nvPr/>
        </p:nvSpPr>
        <p:spPr>
          <a:xfrm>
            <a:off x="4449822" y="3686896"/>
            <a:ext cx="162769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what </a:t>
            </a:r>
          </a:p>
          <a:p>
            <a:pPr>
              <a:lnSpc>
                <a:spcPct val="90000"/>
              </a:lnSpc>
              <a:spcAft>
                <a:spcPts val="600"/>
              </a:spcAft>
            </a:pPr>
            <a:r>
              <a:rPr lang="en-US" sz="2000" dirty="0">
                <a:solidFill>
                  <a:srgbClr val="FFFFFF"/>
                </a:solidFill>
              </a:rPr>
              <a:t>happened?</a:t>
            </a:r>
            <a:endParaRPr lang="en-NZ" sz="2000" dirty="0" err="1">
              <a:solidFill>
                <a:srgbClr val="FFFFFF"/>
              </a:solidFill>
            </a:endParaRPr>
          </a:p>
        </p:txBody>
      </p:sp>
      <p:sp>
        <p:nvSpPr>
          <p:cNvPr id="25" name="TextBox 24">
            <a:extLst>
              <a:ext uri="{FF2B5EF4-FFF2-40B4-BE49-F238E27FC236}">
                <a16:creationId xmlns:a16="http://schemas.microsoft.com/office/drawing/2014/main" id="{7834C793-77EE-4CD8-9CD4-FC8BBC4E4369}"/>
              </a:ext>
            </a:extLst>
          </p:cNvPr>
          <p:cNvSpPr txBox="1"/>
          <p:nvPr/>
        </p:nvSpPr>
        <p:spPr>
          <a:xfrm>
            <a:off x="5992746" y="372901"/>
            <a:ext cx="213635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Traditional BI</a:t>
            </a:r>
            <a:endParaRPr lang="en-NZ" sz="2400" dirty="0" err="1">
              <a:solidFill>
                <a:srgbClr val="FFFFFF"/>
              </a:solidFill>
            </a:endParaRPr>
          </a:p>
        </p:txBody>
      </p:sp>
      <p:sp>
        <p:nvSpPr>
          <p:cNvPr id="18" name="Speech Bubble: Rectangle 17">
            <a:extLst>
              <a:ext uri="{FF2B5EF4-FFF2-40B4-BE49-F238E27FC236}">
                <a16:creationId xmlns:a16="http://schemas.microsoft.com/office/drawing/2014/main" id="{0EBEBF90-25AA-4CE1-959C-E146F02BE8D4}"/>
              </a:ext>
            </a:extLst>
          </p:cNvPr>
          <p:cNvSpPr/>
          <p:nvPr/>
        </p:nvSpPr>
        <p:spPr bwMode="auto">
          <a:xfrm>
            <a:off x="6419742" y="3398020"/>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21" name="TextBox 20">
            <a:extLst>
              <a:ext uri="{FF2B5EF4-FFF2-40B4-BE49-F238E27FC236}">
                <a16:creationId xmlns:a16="http://schemas.microsoft.com/office/drawing/2014/main" id="{A82FF162-74CA-4782-AD74-138FF2FE376A}"/>
              </a:ext>
            </a:extLst>
          </p:cNvPr>
          <p:cNvSpPr txBox="1"/>
          <p:nvPr/>
        </p:nvSpPr>
        <p:spPr>
          <a:xfrm>
            <a:off x="6284964" y="3317715"/>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diagnostic</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23" name="TextBox 22">
            <a:extLst>
              <a:ext uri="{FF2B5EF4-FFF2-40B4-BE49-F238E27FC236}">
                <a16:creationId xmlns:a16="http://schemas.microsoft.com/office/drawing/2014/main" id="{1C7FCB40-01CA-4B00-A733-47F9A67F0D4F}"/>
              </a:ext>
            </a:extLst>
          </p:cNvPr>
          <p:cNvSpPr txBox="1"/>
          <p:nvPr/>
        </p:nvSpPr>
        <p:spPr>
          <a:xfrm>
            <a:off x="6240156" y="2571114"/>
            <a:ext cx="1478610"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why did it</a:t>
            </a:r>
          </a:p>
          <a:p>
            <a:pPr>
              <a:lnSpc>
                <a:spcPct val="90000"/>
              </a:lnSpc>
              <a:spcAft>
                <a:spcPts val="600"/>
              </a:spcAft>
            </a:pPr>
            <a:r>
              <a:rPr lang="en-US" sz="2000" dirty="0">
                <a:solidFill>
                  <a:srgbClr val="FFFFFF"/>
                </a:solidFill>
              </a:rPr>
              <a:t>happen?</a:t>
            </a:r>
            <a:endParaRPr lang="en-NZ" sz="2000" dirty="0" err="1">
              <a:solidFill>
                <a:srgbClr val="FFFFFF"/>
              </a:solidFill>
            </a:endParaRPr>
          </a:p>
        </p:txBody>
      </p:sp>
      <p:sp>
        <p:nvSpPr>
          <p:cNvPr id="24" name="TextBox 23">
            <a:extLst>
              <a:ext uri="{FF2B5EF4-FFF2-40B4-BE49-F238E27FC236}">
                <a16:creationId xmlns:a16="http://schemas.microsoft.com/office/drawing/2014/main" id="{AC7416BB-42BD-4C1F-93DB-8D111C7896BA}"/>
              </a:ext>
            </a:extLst>
          </p:cNvPr>
          <p:cNvSpPr txBox="1"/>
          <p:nvPr/>
        </p:nvSpPr>
        <p:spPr>
          <a:xfrm>
            <a:off x="8176490" y="5853354"/>
            <a:ext cx="299998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rgbClr val="FFFFFF"/>
                </a:solidFill>
              </a:rPr>
              <a:t>Advanced Analytics</a:t>
            </a:r>
            <a:endParaRPr lang="en-NZ" sz="2400" dirty="0" err="1">
              <a:solidFill>
                <a:srgbClr val="FFFFFF"/>
              </a:solidFill>
            </a:endParaRPr>
          </a:p>
        </p:txBody>
      </p:sp>
      <p:sp>
        <p:nvSpPr>
          <p:cNvPr id="26" name="Speech Bubble: Rectangle 25">
            <a:extLst>
              <a:ext uri="{FF2B5EF4-FFF2-40B4-BE49-F238E27FC236}">
                <a16:creationId xmlns:a16="http://schemas.microsoft.com/office/drawing/2014/main" id="{D17593F6-71D6-4A56-AD5A-7FCD20C39F71}"/>
              </a:ext>
            </a:extLst>
          </p:cNvPr>
          <p:cNvSpPr/>
          <p:nvPr/>
        </p:nvSpPr>
        <p:spPr bwMode="auto">
          <a:xfrm>
            <a:off x="8364477" y="2212617"/>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27" name="TextBox 26">
            <a:extLst>
              <a:ext uri="{FF2B5EF4-FFF2-40B4-BE49-F238E27FC236}">
                <a16:creationId xmlns:a16="http://schemas.microsoft.com/office/drawing/2014/main" id="{9AA0181B-B6C0-442E-A155-5CCF4CCE9299}"/>
              </a:ext>
            </a:extLst>
          </p:cNvPr>
          <p:cNvSpPr txBox="1"/>
          <p:nvPr/>
        </p:nvSpPr>
        <p:spPr>
          <a:xfrm>
            <a:off x="8229699" y="2132312"/>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predictive</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28" name="TextBox 27">
            <a:extLst>
              <a:ext uri="{FF2B5EF4-FFF2-40B4-BE49-F238E27FC236}">
                <a16:creationId xmlns:a16="http://schemas.microsoft.com/office/drawing/2014/main" id="{436E6C56-9C0D-480D-BD8F-550F7B453964}"/>
              </a:ext>
            </a:extLst>
          </p:cNvPr>
          <p:cNvSpPr txBox="1"/>
          <p:nvPr/>
        </p:nvSpPr>
        <p:spPr>
          <a:xfrm>
            <a:off x="8165773" y="1367933"/>
            <a:ext cx="1361591"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what will</a:t>
            </a:r>
          </a:p>
          <a:p>
            <a:pPr>
              <a:lnSpc>
                <a:spcPct val="90000"/>
              </a:lnSpc>
              <a:spcAft>
                <a:spcPts val="600"/>
              </a:spcAft>
            </a:pPr>
            <a:r>
              <a:rPr lang="en-US" sz="2000" dirty="0">
                <a:solidFill>
                  <a:srgbClr val="FFFFFF"/>
                </a:solidFill>
              </a:rPr>
              <a:t>happen?</a:t>
            </a:r>
            <a:endParaRPr lang="en-NZ" sz="2000" dirty="0" err="1">
              <a:solidFill>
                <a:srgbClr val="FFFFFF"/>
              </a:solidFill>
            </a:endParaRPr>
          </a:p>
        </p:txBody>
      </p:sp>
      <p:sp>
        <p:nvSpPr>
          <p:cNvPr id="29" name="TextBox 28">
            <a:extLst>
              <a:ext uri="{FF2B5EF4-FFF2-40B4-BE49-F238E27FC236}">
                <a16:creationId xmlns:a16="http://schemas.microsoft.com/office/drawing/2014/main" id="{1F0E4AE6-6C77-4C77-B5B0-657251733700}"/>
              </a:ext>
            </a:extLst>
          </p:cNvPr>
          <p:cNvSpPr txBox="1"/>
          <p:nvPr/>
        </p:nvSpPr>
        <p:spPr>
          <a:xfrm rot="19746579">
            <a:off x="8527555" y="3494812"/>
            <a:ext cx="128464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insight</a:t>
            </a:r>
            <a:endParaRPr lang="en-NZ" sz="2400" dirty="0" err="1">
              <a:gradFill>
                <a:gsLst>
                  <a:gs pos="2917">
                    <a:schemeClr val="tx1"/>
                  </a:gs>
                  <a:gs pos="30000">
                    <a:schemeClr val="tx1"/>
                  </a:gs>
                </a:gsLst>
                <a:lin ang="5400000" scaled="0"/>
              </a:gradFill>
            </a:endParaRPr>
          </a:p>
        </p:txBody>
      </p:sp>
      <p:sp>
        <p:nvSpPr>
          <p:cNvPr id="30" name="Speech Bubble: Rectangle 29">
            <a:extLst>
              <a:ext uri="{FF2B5EF4-FFF2-40B4-BE49-F238E27FC236}">
                <a16:creationId xmlns:a16="http://schemas.microsoft.com/office/drawing/2014/main" id="{EA7F81F7-1454-499B-A2BA-C7D367F9FAA2}"/>
              </a:ext>
            </a:extLst>
          </p:cNvPr>
          <p:cNvSpPr/>
          <p:nvPr/>
        </p:nvSpPr>
        <p:spPr bwMode="auto">
          <a:xfrm>
            <a:off x="10019209" y="1230180"/>
            <a:ext cx="1428380" cy="765799"/>
          </a:xfrm>
          <a:prstGeom prst="wedgeRectCallout">
            <a:avLst>
              <a:gd name="adj1" fmla="val 7392"/>
              <a:gd name="adj2" fmla="val 81496"/>
            </a:avLst>
          </a:prstGeom>
          <a:solidFill>
            <a:srgbClr val="29292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31" name="TextBox 30">
            <a:extLst>
              <a:ext uri="{FF2B5EF4-FFF2-40B4-BE49-F238E27FC236}">
                <a16:creationId xmlns:a16="http://schemas.microsoft.com/office/drawing/2014/main" id="{75CC2A73-2475-41BD-902A-E2F0F334E5AB}"/>
              </a:ext>
            </a:extLst>
          </p:cNvPr>
          <p:cNvSpPr txBox="1"/>
          <p:nvPr/>
        </p:nvSpPr>
        <p:spPr>
          <a:xfrm>
            <a:off x="9886292" y="1142649"/>
            <a:ext cx="1832681"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F8F8F8"/>
                </a:solidFill>
              </a:rPr>
              <a:t>prescriptive</a:t>
            </a:r>
          </a:p>
          <a:p>
            <a:pPr>
              <a:lnSpc>
                <a:spcPct val="90000"/>
              </a:lnSpc>
              <a:spcAft>
                <a:spcPts val="600"/>
              </a:spcAft>
            </a:pPr>
            <a:r>
              <a:rPr lang="en-US" sz="2000" dirty="0">
                <a:solidFill>
                  <a:srgbClr val="F8F8F8"/>
                </a:solidFill>
              </a:rPr>
              <a:t>analytics</a:t>
            </a:r>
            <a:endParaRPr lang="en-NZ" sz="2000" dirty="0" err="1">
              <a:solidFill>
                <a:srgbClr val="F8F8F8"/>
              </a:solidFill>
            </a:endParaRPr>
          </a:p>
        </p:txBody>
      </p:sp>
      <p:sp>
        <p:nvSpPr>
          <p:cNvPr id="32" name="TextBox 31">
            <a:extLst>
              <a:ext uri="{FF2B5EF4-FFF2-40B4-BE49-F238E27FC236}">
                <a16:creationId xmlns:a16="http://schemas.microsoft.com/office/drawing/2014/main" id="{44A7AAFA-0CD5-4727-B150-98AF633C71CB}"/>
              </a:ext>
            </a:extLst>
          </p:cNvPr>
          <p:cNvSpPr txBox="1"/>
          <p:nvPr/>
        </p:nvSpPr>
        <p:spPr>
          <a:xfrm>
            <a:off x="9837568" y="403353"/>
            <a:ext cx="2241319" cy="926407"/>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FFFF"/>
                </a:solidFill>
              </a:rPr>
              <a:t>how can we</a:t>
            </a:r>
          </a:p>
          <a:p>
            <a:pPr>
              <a:lnSpc>
                <a:spcPct val="90000"/>
              </a:lnSpc>
              <a:spcAft>
                <a:spcPts val="600"/>
              </a:spcAft>
            </a:pPr>
            <a:r>
              <a:rPr lang="en-US" sz="2000" dirty="0">
                <a:solidFill>
                  <a:srgbClr val="FFFFFF"/>
                </a:solidFill>
              </a:rPr>
              <a:t>make it happen?</a:t>
            </a:r>
            <a:endParaRPr lang="en-NZ" sz="2000" dirty="0" err="1">
              <a:solidFill>
                <a:srgbClr val="FFFFFF"/>
              </a:solidFill>
            </a:endParaRPr>
          </a:p>
        </p:txBody>
      </p:sp>
      <p:sp>
        <p:nvSpPr>
          <p:cNvPr id="33" name="TextBox 32">
            <a:extLst>
              <a:ext uri="{FF2B5EF4-FFF2-40B4-BE49-F238E27FC236}">
                <a16:creationId xmlns:a16="http://schemas.microsoft.com/office/drawing/2014/main" id="{68BA01A5-2EB1-4BAB-A1F4-1BD7EF9ABC0E}"/>
              </a:ext>
            </a:extLst>
          </p:cNvPr>
          <p:cNvSpPr txBox="1"/>
          <p:nvPr/>
        </p:nvSpPr>
        <p:spPr>
          <a:xfrm rot="19746579">
            <a:off x="10079099" y="2433517"/>
            <a:ext cx="157556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foresight</a:t>
            </a:r>
            <a:endParaRPr lang="en-NZ" sz="2400" dirty="0" err="1">
              <a:gradFill>
                <a:gsLst>
                  <a:gs pos="2917">
                    <a:schemeClr val="tx1"/>
                  </a:gs>
                  <a:gs pos="30000">
                    <a:schemeClr val="tx1"/>
                  </a:gs>
                </a:gsLst>
                <a:lin ang="5400000" scaled="0"/>
              </a:gradFill>
            </a:endParaRPr>
          </a:p>
        </p:txBody>
      </p:sp>
      <p:sp>
        <p:nvSpPr>
          <p:cNvPr id="34" name="Text Placeholder 5">
            <a:extLst>
              <a:ext uri="{FF2B5EF4-FFF2-40B4-BE49-F238E27FC236}">
                <a16:creationId xmlns:a16="http://schemas.microsoft.com/office/drawing/2014/main" id="{DECDA050-CF48-4117-A205-D750B3021020}"/>
              </a:ext>
            </a:extLst>
          </p:cNvPr>
          <p:cNvSpPr txBox="1">
            <a:spLocks/>
          </p:cNvSpPr>
          <p:nvPr/>
        </p:nvSpPr>
        <p:spPr>
          <a:xfrm>
            <a:off x="4202013" y="6548394"/>
            <a:ext cx="3435062" cy="336967"/>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buClr>
                <a:srgbClr val="3F3F3F"/>
              </a:buClr>
              <a:defRPr/>
            </a:pPr>
            <a:r>
              <a:rPr lang="en-US" sz="1099"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rPr>
              <a:t>Source: </a:t>
            </a:r>
            <a:r>
              <a:rPr lang="en-US" sz="1099" b="1"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rPr>
              <a:t>Gartner</a:t>
            </a:r>
            <a:endParaRPr lang="en-US" sz="1099" dirty="0">
              <a:gradFill>
                <a:gsLst>
                  <a:gs pos="2920">
                    <a:srgbClr val="3F3F3F"/>
                  </a:gs>
                  <a:gs pos="100000">
                    <a:srgbClr val="3F3F3F"/>
                  </a:gs>
                </a:gsLst>
                <a:lin ang="5400000" scaled="0"/>
              </a:gradFill>
              <a:latin typeface="나눔고딕" panose="020D0604000000000000" pitchFamily="50" charset="-127"/>
              <a:ea typeface="나눔고딕" panose="020D0604000000000000" pitchFamily="50" charset="-127"/>
            </a:endParaRPr>
          </a:p>
        </p:txBody>
      </p:sp>
    </p:spTree>
    <p:custDataLst>
      <p:tags r:id="rId1"/>
    </p:custDataLst>
    <p:extLst>
      <p:ext uri="{BB962C8B-B14F-4D97-AF65-F5344CB8AC3E}">
        <p14:creationId xmlns:p14="http://schemas.microsoft.com/office/powerpoint/2010/main" val="90470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descr="A screenshot of a video game&#10;&#10;Description generated with high confidence">
            <a:extLst>
              <a:ext uri="{FF2B5EF4-FFF2-40B4-BE49-F238E27FC236}">
                <a16:creationId xmlns:a16="http://schemas.microsoft.com/office/drawing/2014/main" id="{4B20E29D-1F63-45C8-8FE2-1D20341B4640}"/>
              </a:ext>
            </a:extLst>
          </p:cNvPr>
          <p:cNvPicPr>
            <a:picLocks noChangeAspect="1"/>
          </p:cNvPicPr>
          <p:nvPr/>
        </p:nvPicPr>
        <p:blipFill>
          <a:blip r:embed="rId2"/>
          <a:stretch>
            <a:fillRect/>
          </a:stretch>
        </p:blipFill>
        <p:spPr>
          <a:xfrm>
            <a:off x="1084504" y="0"/>
            <a:ext cx="10267467" cy="6994525"/>
          </a:xfrm>
          <a:prstGeom prst="rect">
            <a:avLst/>
          </a:prstGeom>
        </p:spPr>
      </p:pic>
    </p:spTree>
    <p:extLst>
      <p:ext uri="{BB962C8B-B14F-4D97-AF65-F5344CB8AC3E}">
        <p14:creationId xmlns:p14="http://schemas.microsoft.com/office/powerpoint/2010/main" val="210644906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731310-8DDA-4879-BB86-CA12D3D412C7}"/>
              </a:ext>
            </a:extLst>
          </p:cNvPr>
          <p:cNvPicPr>
            <a:picLocks noChangeAspect="1"/>
          </p:cNvPicPr>
          <p:nvPr/>
        </p:nvPicPr>
        <p:blipFill>
          <a:blip r:embed="rId2"/>
          <a:stretch>
            <a:fillRect/>
          </a:stretch>
        </p:blipFill>
        <p:spPr>
          <a:xfrm>
            <a:off x="7154341" y="0"/>
            <a:ext cx="3804303" cy="6994525"/>
          </a:xfrm>
          <a:prstGeom prst="rect">
            <a:avLst/>
          </a:prstGeom>
        </p:spPr>
      </p:pic>
      <p:pic>
        <p:nvPicPr>
          <p:cNvPr id="4" name="Picture 3" descr="A screenshot of a cell phone&#10;&#10;Description generated with very high confidence">
            <a:extLst>
              <a:ext uri="{FF2B5EF4-FFF2-40B4-BE49-F238E27FC236}">
                <a16:creationId xmlns:a16="http://schemas.microsoft.com/office/drawing/2014/main" id="{52058FE6-5546-4CCC-A1EF-E05E56550B53}"/>
              </a:ext>
            </a:extLst>
          </p:cNvPr>
          <p:cNvPicPr>
            <a:picLocks noChangeAspect="1"/>
          </p:cNvPicPr>
          <p:nvPr/>
        </p:nvPicPr>
        <p:blipFill rotWithShape="1">
          <a:blip r:embed="rId3"/>
          <a:srcRect r="2656"/>
          <a:stretch/>
        </p:blipFill>
        <p:spPr>
          <a:xfrm>
            <a:off x="1609725" y="0"/>
            <a:ext cx="3312368" cy="6994525"/>
          </a:xfrm>
          <a:prstGeom prst="rect">
            <a:avLst/>
          </a:prstGeom>
        </p:spPr>
      </p:pic>
    </p:spTree>
    <p:extLst>
      <p:ext uri="{BB962C8B-B14F-4D97-AF65-F5344CB8AC3E}">
        <p14:creationId xmlns:p14="http://schemas.microsoft.com/office/powerpoint/2010/main" val="2970234825"/>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539">
            <a:extLst>
              <a:ext uri="{FF2B5EF4-FFF2-40B4-BE49-F238E27FC236}">
                <a16:creationId xmlns:a16="http://schemas.microsoft.com/office/drawing/2014/main" id="{F4A1615F-BF6B-445D-AF12-097A5F1A316C}"/>
              </a:ext>
            </a:extLst>
          </p:cNvPr>
          <p:cNvSpPr>
            <a:spLocks noChangeAspect="1"/>
          </p:cNvSpPr>
          <p:nvPr/>
        </p:nvSpPr>
        <p:spPr bwMode="auto">
          <a:xfrm>
            <a:off x="2124007" y="746486"/>
            <a:ext cx="8084043" cy="557680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lumMod val="20000"/>
              <a:lumOff val="80000"/>
            </a:schemeClr>
          </a:solidFill>
          <a:ln w="28575">
            <a:solidFill>
              <a:schemeClr val="bg1">
                <a:lumMod val="75000"/>
              </a:schemeClr>
            </a:solid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Title 26">
            <a:extLst>
              <a:ext uri="{FF2B5EF4-FFF2-40B4-BE49-F238E27FC236}">
                <a16:creationId xmlns:a16="http://schemas.microsoft.com/office/drawing/2014/main" id="{0CE97285-02EA-4F63-9831-36221432EEB3}"/>
              </a:ext>
            </a:extLst>
          </p:cNvPr>
          <p:cNvSpPr txBox="1">
            <a:spLocks/>
          </p:cNvSpPr>
          <p:nvPr/>
        </p:nvSpPr>
        <p:spPr>
          <a:xfrm>
            <a:off x="269240" y="289511"/>
            <a:ext cx="9084972" cy="89966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NZ" dirty="0">
                <a:solidFill>
                  <a:schemeClr val="tx1"/>
                </a:solidFill>
              </a:rPr>
              <a:t>turning </a:t>
            </a:r>
            <a:r>
              <a:rPr lang="en-NZ" b="1" dirty="0">
                <a:solidFill>
                  <a:schemeClr val="tx1"/>
                </a:solidFill>
              </a:rPr>
              <a:t>data</a:t>
            </a:r>
            <a:r>
              <a:rPr lang="en-NZ" dirty="0">
                <a:solidFill>
                  <a:schemeClr val="tx1"/>
                </a:solidFill>
              </a:rPr>
              <a:t> into </a:t>
            </a:r>
            <a:r>
              <a:rPr lang="en-NZ" b="1" dirty="0">
                <a:solidFill>
                  <a:schemeClr val="tx1"/>
                </a:solidFill>
              </a:rPr>
              <a:t>intelligent action</a:t>
            </a:r>
          </a:p>
        </p:txBody>
      </p:sp>
      <p:grpSp>
        <p:nvGrpSpPr>
          <p:cNvPr id="4" name="Group 3">
            <a:extLst>
              <a:ext uri="{FF2B5EF4-FFF2-40B4-BE49-F238E27FC236}">
                <a16:creationId xmlns:a16="http://schemas.microsoft.com/office/drawing/2014/main" id="{1569D490-3D0C-4ACD-9306-1EA55E18D088}"/>
              </a:ext>
            </a:extLst>
          </p:cNvPr>
          <p:cNvGrpSpPr/>
          <p:nvPr/>
        </p:nvGrpSpPr>
        <p:grpSpPr>
          <a:xfrm>
            <a:off x="9790099" y="1286875"/>
            <a:ext cx="2196673" cy="4523924"/>
            <a:chOff x="9588714" y="1666194"/>
            <a:chExt cx="2241039" cy="4615293"/>
          </a:xfrm>
        </p:grpSpPr>
        <p:sp>
          <p:nvSpPr>
            <p:cNvPr id="5" name="Rectangle 4">
              <a:extLst>
                <a:ext uri="{FF2B5EF4-FFF2-40B4-BE49-F238E27FC236}">
                  <a16:creationId xmlns:a16="http://schemas.microsoft.com/office/drawing/2014/main" id="{1425F1D6-147C-4FE5-84B0-BF1FD5C019A6}"/>
                </a:ext>
              </a:extLst>
            </p:cNvPr>
            <p:cNvSpPr/>
            <p:nvPr/>
          </p:nvSpPr>
          <p:spPr>
            <a:xfrm>
              <a:off x="10329146" y="5953575"/>
              <a:ext cx="1500607" cy="327912"/>
            </a:xfrm>
            <a:prstGeom prst="rect">
              <a:avLst/>
            </a:prstGeom>
          </p:spPr>
          <p:txBody>
            <a:bodyPr wrap="none" lIns="0" tIns="0" rIns="0" bIns="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latin typeface="Segoe UI Light"/>
                  <a:ea typeface="+mn-ea"/>
                  <a:cs typeface="+mn-cs"/>
                </a:rPr>
                <a:t>Action</a:t>
              </a:r>
            </a:p>
          </p:txBody>
        </p:sp>
        <p:sp>
          <p:nvSpPr>
            <p:cNvPr id="6" name="Freeform 365">
              <a:extLst>
                <a:ext uri="{FF2B5EF4-FFF2-40B4-BE49-F238E27FC236}">
                  <a16:creationId xmlns:a16="http://schemas.microsoft.com/office/drawing/2014/main" id="{37893280-41CF-4A46-B5BA-BF7A505B73A6}"/>
                </a:ext>
              </a:extLst>
            </p:cNvPr>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C98C0D3E-43A3-4F12-91AB-E72AAD2DF630}"/>
                </a:ext>
              </a:extLst>
            </p:cNvPr>
            <p:cNvSpPr txBox="1"/>
            <p:nvPr/>
          </p:nvSpPr>
          <p:spPr>
            <a:xfrm>
              <a:off x="10381650" y="1978779"/>
              <a:ext cx="1090058" cy="461622"/>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ct val="0"/>
                </a:spcBef>
                <a:spcAft>
                  <a:spcPts val="588"/>
                </a:spcAft>
                <a:buClrTx/>
                <a:buSzTx/>
                <a:buFontTx/>
                <a:buNone/>
                <a:tabLst/>
                <a:defRPr/>
              </a:pPr>
              <a:r>
                <a:rPr kumimoji="0" lang="en-US" sz="1175" b="0" i="0" u="none" strike="noStrike" kern="0" cap="none" spc="-29"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People</a:t>
              </a:r>
            </a:p>
          </p:txBody>
        </p:sp>
        <p:sp>
          <p:nvSpPr>
            <p:cNvPr id="8" name="TextBox 7">
              <a:extLst>
                <a:ext uri="{FF2B5EF4-FFF2-40B4-BE49-F238E27FC236}">
                  <a16:creationId xmlns:a16="http://schemas.microsoft.com/office/drawing/2014/main" id="{D4D138E9-DEF2-4832-8FDC-126500CE0033}"/>
                </a:ext>
              </a:extLst>
            </p:cNvPr>
            <p:cNvSpPr txBox="1"/>
            <p:nvPr/>
          </p:nvSpPr>
          <p:spPr>
            <a:xfrm>
              <a:off x="10650440" y="5204331"/>
              <a:ext cx="868271" cy="332048"/>
            </a:xfrm>
            <a:prstGeom prst="rect">
              <a:avLst/>
            </a:prstGeom>
            <a:noFill/>
          </p:spPr>
          <p:txBody>
            <a:bodyPr wrap="square" lIns="0" tIns="0" rIns="0" bIns="0" rtlCol="0">
              <a:spAutoFit/>
            </a:bodyPr>
            <a:lstStyle/>
            <a:p>
              <a:pPr marL="0" marR="0" lvl="0" indent="0" algn="l" defTabSz="914016" rtl="0" eaLnBrk="1" fontAlgn="auto" latinLnBrk="0" hangingPunct="1">
                <a:lnSpc>
                  <a:spcPct val="90000"/>
                </a:lnSpc>
                <a:spcBef>
                  <a:spcPct val="0"/>
                </a:spcBef>
                <a:spcAft>
                  <a:spcPts val="588"/>
                </a:spcAft>
                <a:buClrTx/>
                <a:buSzTx/>
                <a:buFontTx/>
                <a:buNone/>
                <a:tabLst/>
                <a:defRPr/>
              </a:pPr>
              <a:r>
                <a:rPr kumimoji="0" lang="en-US" sz="1175" b="0" i="0" u="none" strike="noStrike" kern="0" cap="none" spc="-29"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Automated </a:t>
              </a:r>
              <a:br>
                <a:rPr kumimoji="0" lang="en-US" sz="1175" b="0" i="0" u="none" strike="noStrike" kern="0" cap="none" spc="-29"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br>
              <a:r>
                <a:rPr kumimoji="0" lang="en-US" sz="1175" b="0" i="0" u="none" strike="noStrike" kern="0" cap="none" spc="-29"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9" name="Group 8">
              <a:extLst>
                <a:ext uri="{FF2B5EF4-FFF2-40B4-BE49-F238E27FC236}">
                  <a16:creationId xmlns:a16="http://schemas.microsoft.com/office/drawing/2014/main" id="{8411286F-8D0A-452C-B06E-4C0B67E6B8F6}"/>
                </a:ext>
              </a:extLst>
            </p:cNvPr>
            <p:cNvGrpSpPr/>
            <p:nvPr/>
          </p:nvGrpSpPr>
          <p:grpSpPr>
            <a:xfrm>
              <a:off x="9984119" y="2016920"/>
              <a:ext cx="377227" cy="385340"/>
              <a:chOff x="6112510" y="6954657"/>
              <a:chExt cx="1181100" cy="1206500"/>
            </a:xfrm>
            <a:solidFill>
              <a:srgbClr val="0078D7"/>
            </a:solidFill>
          </p:grpSpPr>
          <p:sp>
            <p:nvSpPr>
              <p:cNvPr id="27" name="Freeform 5">
                <a:extLst>
                  <a:ext uri="{FF2B5EF4-FFF2-40B4-BE49-F238E27FC236}">
                    <a16:creationId xmlns:a16="http://schemas.microsoft.com/office/drawing/2014/main" id="{83E33EAA-9F3B-4380-816C-4B3C93320E35}"/>
                  </a:ext>
                </a:extLst>
              </p:cNvPr>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8" name="Freeform 6">
                <a:extLst>
                  <a:ext uri="{FF2B5EF4-FFF2-40B4-BE49-F238E27FC236}">
                    <a16:creationId xmlns:a16="http://schemas.microsoft.com/office/drawing/2014/main" id="{72626EE3-03F5-46AE-8B72-B5B08574EB70}"/>
                  </a:ext>
                </a:extLst>
              </p:cNvPr>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9" name="Freeform 7">
                <a:extLst>
                  <a:ext uri="{FF2B5EF4-FFF2-40B4-BE49-F238E27FC236}">
                    <a16:creationId xmlns:a16="http://schemas.microsoft.com/office/drawing/2014/main" id="{2BCDA84F-8E16-404C-9E91-3432C37BCA0A}"/>
                  </a:ext>
                </a:extLst>
              </p:cNvPr>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30" name="Freeform 8">
                <a:extLst>
                  <a:ext uri="{FF2B5EF4-FFF2-40B4-BE49-F238E27FC236}">
                    <a16:creationId xmlns:a16="http://schemas.microsoft.com/office/drawing/2014/main" id="{1CEC39AC-A66F-4775-93D5-73C4CA409A25}"/>
                  </a:ext>
                </a:extLst>
              </p:cNvPr>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8CBF1AA1-9CAE-48AB-8101-0FC277E67088}"/>
                </a:ext>
              </a:extLst>
            </p:cNvPr>
            <p:cNvGrpSpPr/>
            <p:nvPr/>
          </p:nvGrpSpPr>
          <p:grpSpPr>
            <a:xfrm>
              <a:off x="10034296" y="5129436"/>
              <a:ext cx="385751" cy="482188"/>
              <a:chOff x="2954338" y="6831013"/>
              <a:chExt cx="1041400" cy="1301750"/>
            </a:xfrm>
            <a:solidFill>
              <a:srgbClr val="0078D7"/>
            </a:solidFill>
          </p:grpSpPr>
          <p:sp>
            <p:nvSpPr>
              <p:cNvPr id="25" name="Freeform 36">
                <a:extLst>
                  <a:ext uri="{FF2B5EF4-FFF2-40B4-BE49-F238E27FC236}">
                    <a16:creationId xmlns:a16="http://schemas.microsoft.com/office/drawing/2014/main" id="{E80B068F-4192-4B8C-9DF1-98761F4C972F}"/>
                  </a:ext>
                </a:extLst>
              </p:cNvPr>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6" name="Freeform 37">
                <a:extLst>
                  <a:ext uri="{FF2B5EF4-FFF2-40B4-BE49-F238E27FC236}">
                    <a16:creationId xmlns:a16="http://schemas.microsoft.com/office/drawing/2014/main" id="{FB50C1EF-25FC-4A8E-B1C4-C27DB0C919BB}"/>
                  </a:ext>
                </a:extLst>
              </p:cNvPr>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DDE8BE2F-87F1-4B12-B4D3-E8B3023F8357}"/>
                </a:ext>
              </a:extLst>
            </p:cNvPr>
            <p:cNvGrpSpPr/>
            <p:nvPr/>
          </p:nvGrpSpPr>
          <p:grpSpPr>
            <a:xfrm>
              <a:off x="9872701" y="3060921"/>
              <a:ext cx="1878892" cy="1542780"/>
              <a:chOff x="9910801" y="2434267"/>
              <a:chExt cx="1878892" cy="1542780"/>
            </a:xfrm>
          </p:grpSpPr>
          <p:sp>
            <p:nvSpPr>
              <p:cNvPr id="12" name="TextBox 11">
                <a:extLst>
                  <a:ext uri="{FF2B5EF4-FFF2-40B4-BE49-F238E27FC236}">
                    <a16:creationId xmlns:a16="http://schemas.microsoft.com/office/drawing/2014/main" id="{4D1F326A-71F0-4CF5-9A7D-8921DD556135}"/>
                  </a:ext>
                </a:extLst>
              </p:cNvPr>
              <p:cNvSpPr txBox="1"/>
              <p:nvPr/>
            </p:nvSpPr>
            <p:spPr>
              <a:xfrm>
                <a:off x="9910801" y="3234749"/>
                <a:ext cx="1090058" cy="461622"/>
              </a:xfrm>
              <a:prstGeom prst="rect">
                <a:avLst/>
              </a:prstGeom>
              <a:noFill/>
            </p:spPr>
            <p:txBody>
              <a:bodyPr wrap="square" lIns="179234" tIns="143387" rIns="179234" bIns="143387" rtlCol="0">
                <a:spAutoFit/>
              </a:bodyPr>
              <a:lstStyle/>
              <a:p>
                <a:pPr marL="0" marR="0" lvl="0" indent="0" algn="l" defTabSz="914016" rtl="0" eaLnBrk="1" fontAlgn="auto" latinLnBrk="0" hangingPunct="1">
                  <a:lnSpc>
                    <a:spcPct val="90000"/>
                  </a:lnSpc>
                  <a:spcBef>
                    <a:spcPct val="0"/>
                  </a:spcBef>
                  <a:spcAft>
                    <a:spcPts val="588"/>
                  </a:spcAft>
                  <a:buClrTx/>
                  <a:buSzTx/>
                  <a:buFontTx/>
                  <a:buNone/>
                  <a:tabLst/>
                  <a:defRPr/>
                </a:pPr>
                <a:r>
                  <a:rPr kumimoji="0" lang="en-US" sz="1175" b="0" i="0" u="none" strike="noStrike" kern="0" cap="none" spc="-29" normalizeH="0" baseline="0" noProof="0" dirty="0">
                    <a:ln>
                      <a:noFill/>
                    </a:ln>
                    <a:solidFill>
                      <a:srgbClr val="505050"/>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13" name="Group 12">
                <a:extLst>
                  <a:ext uri="{FF2B5EF4-FFF2-40B4-BE49-F238E27FC236}">
                    <a16:creationId xmlns:a16="http://schemas.microsoft.com/office/drawing/2014/main" id="{C6F1A8C0-E4CD-470D-84BB-3C78701BDC1B}"/>
                  </a:ext>
                </a:extLst>
              </p:cNvPr>
              <p:cNvGrpSpPr/>
              <p:nvPr/>
            </p:nvGrpSpPr>
            <p:grpSpPr>
              <a:xfrm>
                <a:off x="10012430" y="2917883"/>
                <a:ext cx="462396" cy="357669"/>
                <a:chOff x="5007615" y="2323753"/>
                <a:chExt cx="649029" cy="502032"/>
              </a:xfrm>
              <a:solidFill>
                <a:srgbClr val="0078D7"/>
              </a:solidFill>
            </p:grpSpPr>
            <p:sp>
              <p:nvSpPr>
                <p:cNvPr id="23" name="Freeform 382">
                  <a:extLst>
                    <a:ext uri="{FF2B5EF4-FFF2-40B4-BE49-F238E27FC236}">
                      <a16:creationId xmlns:a16="http://schemas.microsoft.com/office/drawing/2014/main" id="{5D9C24D7-3B8A-4B47-9500-ADA48FF9563C}"/>
                    </a:ext>
                  </a:extLst>
                </p:cNvPr>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30" tIns="44814" rIns="89630" bIns="44814" numCol="1" anchor="t" anchorCtr="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4" name="Freeform 383">
                  <a:extLst>
                    <a:ext uri="{FF2B5EF4-FFF2-40B4-BE49-F238E27FC236}">
                      <a16:creationId xmlns:a16="http://schemas.microsoft.com/office/drawing/2014/main" id="{91EF2D92-94A8-4A3E-9B75-547BFA95E586}"/>
                    </a:ext>
                  </a:extLst>
                </p:cNvPr>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44AE0ABF-172F-4F93-9FFC-4F129D9D32F8}"/>
                  </a:ext>
                </a:extLst>
              </p:cNvPr>
              <p:cNvGrpSpPr/>
              <p:nvPr/>
            </p:nvGrpSpPr>
            <p:grpSpPr>
              <a:xfrm>
                <a:off x="10486805" y="2434267"/>
                <a:ext cx="1302888" cy="1542780"/>
                <a:chOff x="10486805" y="2923046"/>
                <a:chExt cx="1302888" cy="1542780"/>
              </a:xfrm>
            </p:grpSpPr>
            <p:sp>
              <p:nvSpPr>
                <p:cNvPr id="15" name="Rectangle 14">
                  <a:extLst>
                    <a:ext uri="{FF2B5EF4-FFF2-40B4-BE49-F238E27FC236}">
                      <a16:creationId xmlns:a16="http://schemas.microsoft.com/office/drawing/2014/main" id="{78D6A0ED-7C60-4733-BF29-D111BFD641B2}"/>
                    </a:ext>
                  </a:extLst>
                </p:cNvPr>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266D3D0-9FE4-4B4D-B164-CF8A04909C83}"/>
                    </a:ext>
                  </a:extLst>
                </p:cNvPr>
                <p:cNvSpPr txBox="1"/>
                <p:nvPr/>
              </p:nvSpPr>
              <p:spPr>
                <a:xfrm>
                  <a:off x="11212738" y="3022354"/>
                  <a:ext cx="473389" cy="161380"/>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ct val="0"/>
                    </a:spcBef>
                    <a:spcAft>
                      <a:spcPts val="588"/>
                    </a:spcAft>
                    <a:buClrTx/>
                    <a:buSzTx/>
                    <a:buFontTx/>
                    <a:buNone/>
                    <a:tabLst/>
                    <a:defRPr/>
                  </a:pPr>
                  <a:r>
                    <a:rPr kumimoji="0" lang="en-US" sz="1028"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Web</a:t>
                  </a:r>
                </a:p>
              </p:txBody>
            </p:sp>
            <p:sp>
              <p:nvSpPr>
                <p:cNvPr id="17" name="TextBox 16">
                  <a:extLst>
                    <a:ext uri="{FF2B5EF4-FFF2-40B4-BE49-F238E27FC236}">
                      <a16:creationId xmlns:a16="http://schemas.microsoft.com/office/drawing/2014/main" id="{65A5CA94-1B22-46C3-A6E6-48C0D26B3FF1}"/>
                    </a:ext>
                  </a:extLst>
                </p:cNvPr>
                <p:cNvSpPr txBox="1"/>
                <p:nvPr/>
              </p:nvSpPr>
              <p:spPr>
                <a:xfrm>
                  <a:off x="11212738" y="3571986"/>
                  <a:ext cx="473389" cy="161380"/>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ct val="0"/>
                    </a:spcBef>
                    <a:spcAft>
                      <a:spcPts val="588"/>
                    </a:spcAft>
                    <a:buClrTx/>
                    <a:buSzTx/>
                    <a:buFontTx/>
                    <a:buNone/>
                    <a:tabLst/>
                    <a:defRPr/>
                  </a:pPr>
                  <a:r>
                    <a:rPr kumimoji="0" lang="en-US" sz="1028"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Mobile</a:t>
                  </a:r>
                </a:p>
              </p:txBody>
            </p:sp>
            <p:sp>
              <p:nvSpPr>
                <p:cNvPr id="18" name="TextBox 17">
                  <a:extLst>
                    <a:ext uri="{FF2B5EF4-FFF2-40B4-BE49-F238E27FC236}">
                      <a16:creationId xmlns:a16="http://schemas.microsoft.com/office/drawing/2014/main" id="{0D8018C0-2B31-425A-83FD-8164EDE597AA}"/>
                    </a:ext>
                  </a:extLst>
                </p:cNvPr>
                <p:cNvSpPr txBox="1"/>
                <p:nvPr/>
              </p:nvSpPr>
              <p:spPr>
                <a:xfrm>
                  <a:off x="11212738" y="4160203"/>
                  <a:ext cx="473389" cy="161380"/>
                </a:xfrm>
                <a:prstGeom prst="rect">
                  <a:avLst/>
                </a:prstGeom>
                <a:noFill/>
              </p:spPr>
              <p:txBody>
                <a:bodyPr wrap="square" lIns="0" tIns="0" rIns="0" bIns="0" rtlCol="0">
                  <a:spAutoFit/>
                </a:bodyPr>
                <a:lstStyle/>
                <a:p>
                  <a:pPr marL="0" marR="0" lvl="0" indent="0" algn="l" defTabSz="914016" rtl="0" eaLnBrk="1" fontAlgn="auto" latinLnBrk="0" hangingPunct="1">
                    <a:lnSpc>
                      <a:spcPct val="100000"/>
                    </a:lnSpc>
                    <a:spcBef>
                      <a:spcPct val="0"/>
                    </a:spcBef>
                    <a:spcAft>
                      <a:spcPts val="588"/>
                    </a:spcAft>
                    <a:buClrTx/>
                    <a:buSzTx/>
                    <a:buFontTx/>
                    <a:buNone/>
                    <a:tabLst/>
                    <a:defRPr/>
                  </a:pPr>
                  <a:r>
                    <a:rPr kumimoji="0" lang="en-US" sz="1028"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Bots</a:t>
                  </a:r>
                </a:p>
              </p:txBody>
            </p:sp>
            <p:sp>
              <p:nvSpPr>
                <p:cNvPr id="19" name="Freeform 378">
                  <a:extLst>
                    <a:ext uri="{FF2B5EF4-FFF2-40B4-BE49-F238E27FC236}">
                      <a16:creationId xmlns:a16="http://schemas.microsoft.com/office/drawing/2014/main" id="{FBCF34C6-3B19-4F52-9DB0-BA9CFC71D7A8}"/>
                    </a:ext>
                  </a:extLst>
                </p:cNvPr>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30" tIns="44814" rIns="89630" bIns="44814" numCol="1" anchor="t" anchorCtr="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0" name="Freeform 379">
                  <a:extLst>
                    <a:ext uri="{FF2B5EF4-FFF2-40B4-BE49-F238E27FC236}">
                      <a16:creationId xmlns:a16="http://schemas.microsoft.com/office/drawing/2014/main" id="{3E5E8F59-A05D-4DCA-8C62-08BEB3F5C584}"/>
                    </a:ext>
                  </a:extLst>
                </p:cNvPr>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30" tIns="44814" rIns="89630" bIns="44814" numCol="1" anchor="t" anchorCtr="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21" name="Freeform 380">
                  <a:extLst>
                    <a:ext uri="{FF2B5EF4-FFF2-40B4-BE49-F238E27FC236}">
                      <a16:creationId xmlns:a16="http://schemas.microsoft.com/office/drawing/2014/main" id="{065EE84B-9AEE-446F-BD6A-3369EE37C841}"/>
                    </a:ext>
                  </a:extLst>
                </p:cNvPr>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86B28847-A1D6-4C4F-808B-1C6E2A832077}"/>
                    </a:ext>
                  </a:extLst>
                </p:cNvPr>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1" name="Group 30">
            <a:extLst>
              <a:ext uri="{FF2B5EF4-FFF2-40B4-BE49-F238E27FC236}">
                <a16:creationId xmlns:a16="http://schemas.microsoft.com/office/drawing/2014/main" id="{EF31D21C-3A0B-455B-A7D5-37F514B8CD82}"/>
              </a:ext>
            </a:extLst>
          </p:cNvPr>
          <p:cNvGrpSpPr/>
          <p:nvPr/>
        </p:nvGrpSpPr>
        <p:grpSpPr>
          <a:xfrm>
            <a:off x="7575567" y="1277909"/>
            <a:ext cx="2516898" cy="4461131"/>
            <a:chOff x="7329456" y="1657048"/>
            <a:chExt cx="2567731" cy="4551232"/>
          </a:xfrm>
        </p:grpSpPr>
        <p:sp>
          <p:nvSpPr>
            <p:cNvPr id="32" name="Rectangle 31">
              <a:extLst>
                <a:ext uri="{FF2B5EF4-FFF2-40B4-BE49-F238E27FC236}">
                  <a16:creationId xmlns:a16="http://schemas.microsoft.com/office/drawing/2014/main" id="{75FB8BC4-6225-40B5-BE36-9A360251CC4D}"/>
                </a:ext>
              </a:extLst>
            </p:cNvPr>
            <p:cNvSpPr/>
            <p:nvPr/>
          </p:nvSpPr>
          <p:spPr bwMode="auto">
            <a:xfrm>
              <a:off x="7759316" y="1657048"/>
              <a:ext cx="1737360" cy="2734231"/>
            </a:xfrm>
            <a:prstGeom prst="rect">
              <a:avLst/>
            </a:prstGeom>
            <a:solidFill>
              <a:srgbClr val="0078D7">
                <a:alpha val="80000"/>
              </a:srgbClr>
            </a:solidFill>
            <a:ln w="3175">
              <a:noFill/>
            </a:ln>
            <a:effectLst/>
          </p:spPr>
          <p:txBody>
            <a:bodyPr spcFirstLastPara="0" vert="horz" wrap="square" lIns="17920" tIns="89630" rIns="17920" bIns="89592" numCol="1" spcCol="1270" anchor="t" anchorCtr="0">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371" b="0" i="0" u="none" strike="noStrike" kern="0" cap="none" spc="0" normalizeH="0" baseline="0" noProof="0" dirty="0">
                  <a:ln>
                    <a:noFill/>
                  </a:ln>
                  <a:solidFill>
                    <a:srgbClr val="FFFF00"/>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3" name="Rectangle 32">
              <a:extLst>
                <a:ext uri="{FF2B5EF4-FFF2-40B4-BE49-F238E27FC236}">
                  <a16:creationId xmlns:a16="http://schemas.microsoft.com/office/drawing/2014/main" id="{3DAC3704-DB5C-484F-8A78-FF57BB455E45}"/>
                </a:ext>
              </a:extLst>
            </p:cNvPr>
            <p:cNvSpPr/>
            <p:nvPr/>
          </p:nvSpPr>
          <p:spPr bwMode="auto">
            <a:xfrm>
              <a:off x="7759316" y="4491485"/>
              <a:ext cx="1737360" cy="1352961"/>
            </a:xfrm>
            <a:prstGeom prst="rect">
              <a:avLst/>
            </a:prstGeom>
            <a:solidFill>
              <a:srgbClr val="0078D7">
                <a:alpha val="80000"/>
              </a:srgbClr>
            </a:solidFill>
            <a:ln w="3175">
              <a:noFill/>
            </a:ln>
            <a:effectLst/>
          </p:spPr>
          <p:txBody>
            <a:bodyPr spcFirstLastPara="0" vert="horz" wrap="square" lIns="17920" tIns="89630" rIns="17920" bIns="89592" numCol="1" spcCol="1270" anchor="t" anchorCtr="0">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37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4" name="Rectangle 33">
              <a:extLst>
                <a:ext uri="{FF2B5EF4-FFF2-40B4-BE49-F238E27FC236}">
                  <a16:creationId xmlns:a16="http://schemas.microsoft.com/office/drawing/2014/main" id="{A6CE0299-B497-4016-BF54-6492E90D7099}"/>
                </a:ext>
              </a:extLst>
            </p:cNvPr>
            <p:cNvSpPr/>
            <p:nvPr/>
          </p:nvSpPr>
          <p:spPr>
            <a:xfrm>
              <a:off x="8282077" y="3636947"/>
              <a:ext cx="1268870" cy="430692"/>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Personal Digital Assistant</a:t>
              </a:r>
            </a:p>
          </p:txBody>
        </p:sp>
        <p:grpSp>
          <p:nvGrpSpPr>
            <p:cNvPr id="35" name="Group 34">
              <a:extLst>
                <a:ext uri="{FF2B5EF4-FFF2-40B4-BE49-F238E27FC236}">
                  <a16:creationId xmlns:a16="http://schemas.microsoft.com/office/drawing/2014/main" id="{FAC08DF2-B0B4-4EF8-96EA-13669A0B5C09}"/>
                </a:ext>
              </a:extLst>
            </p:cNvPr>
            <p:cNvGrpSpPr/>
            <p:nvPr/>
          </p:nvGrpSpPr>
          <p:grpSpPr>
            <a:xfrm>
              <a:off x="7886100" y="3695712"/>
              <a:ext cx="315759" cy="315759"/>
              <a:chOff x="3236100" y="589298"/>
              <a:chExt cx="5641200" cy="5641200"/>
            </a:xfrm>
          </p:grpSpPr>
          <p:sp>
            <p:nvSpPr>
              <p:cNvPr id="54" name="Freeform 413">
                <a:extLst>
                  <a:ext uri="{FF2B5EF4-FFF2-40B4-BE49-F238E27FC236}">
                    <a16:creationId xmlns:a16="http://schemas.microsoft.com/office/drawing/2014/main" id="{39E3CEC4-07E9-4E48-BFF4-04C09F98CF15}"/>
                  </a:ext>
                </a:extLst>
              </p:cNvPr>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352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414">
                <a:extLst>
                  <a:ext uri="{FF2B5EF4-FFF2-40B4-BE49-F238E27FC236}">
                    <a16:creationId xmlns:a16="http://schemas.microsoft.com/office/drawing/2014/main" id="{D8B93182-4863-4C2D-8756-A98AC08CD143}"/>
                  </a:ext>
                </a:extLst>
              </p:cNvPr>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352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5C3C2A72-784B-4B87-80D6-86442E6F322A}"/>
                </a:ext>
              </a:extLst>
            </p:cNvPr>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7" name="Group 36">
              <a:extLst>
                <a:ext uri="{FF2B5EF4-FFF2-40B4-BE49-F238E27FC236}">
                  <a16:creationId xmlns:a16="http://schemas.microsoft.com/office/drawing/2014/main" id="{CBB3FC3A-C524-4A0E-B063-8D548F27C1C4}"/>
                </a:ext>
              </a:extLst>
            </p:cNvPr>
            <p:cNvGrpSpPr/>
            <p:nvPr/>
          </p:nvGrpSpPr>
          <p:grpSpPr>
            <a:xfrm rot="13500000">
              <a:off x="9515255" y="6028138"/>
              <a:ext cx="181498" cy="178786"/>
              <a:chOff x="402446" y="5872915"/>
              <a:chExt cx="292608" cy="288235"/>
            </a:xfrm>
            <a:solidFill>
              <a:srgbClr val="FFFFFF">
                <a:lumMod val="85000"/>
              </a:srgbClr>
            </a:solidFill>
          </p:grpSpPr>
          <p:cxnSp>
            <p:nvCxnSpPr>
              <p:cNvPr id="52" name="Straight Connector 51">
                <a:extLst>
                  <a:ext uri="{FF2B5EF4-FFF2-40B4-BE49-F238E27FC236}">
                    <a16:creationId xmlns:a16="http://schemas.microsoft.com/office/drawing/2014/main" id="{893EDBAD-88DC-4A2B-B63C-1BC25C14BAB9}"/>
                  </a:ext>
                </a:extLst>
              </p:cNvPr>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53" name="Straight Connector 52">
                <a:extLst>
                  <a:ext uri="{FF2B5EF4-FFF2-40B4-BE49-F238E27FC236}">
                    <a16:creationId xmlns:a16="http://schemas.microsoft.com/office/drawing/2014/main" id="{037F1589-1F9A-421A-9C87-0B471535FD8A}"/>
                  </a:ext>
                </a:extLst>
              </p:cNvPr>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8" name="Straight Connector 37">
              <a:extLst>
                <a:ext uri="{FF2B5EF4-FFF2-40B4-BE49-F238E27FC236}">
                  <a16:creationId xmlns:a16="http://schemas.microsoft.com/office/drawing/2014/main" id="{A00274B7-0F0F-4800-AA64-EFF92A478B03}"/>
                </a:ext>
              </a:extLst>
            </p:cNvPr>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 name="Rectangle 38">
              <a:extLst>
                <a:ext uri="{FF2B5EF4-FFF2-40B4-BE49-F238E27FC236}">
                  <a16:creationId xmlns:a16="http://schemas.microsoft.com/office/drawing/2014/main" id="{BC734DDA-6CA1-4600-A821-F4384F5435BA}"/>
                </a:ext>
              </a:extLst>
            </p:cNvPr>
            <p:cNvSpPr/>
            <p:nvPr/>
          </p:nvSpPr>
          <p:spPr>
            <a:xfrm>
              <a:off x="8273384" y="2983143"/>
              <a:ext cx="1268870" cy="584858"/>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FFFF00"/>
                  </a:solidFill>
                  <a:effectLst/>
                  <a:uLnTx/>
                  <a:uFillTx/>
                  <a:latin typeface="Segoe UI"/>
                  <a:ea typeface="+mn-ea"/>
                  <a:cs typeface="Segoe UI Semilight" panose="020B0402040204020203" pitchFamily="34" charset="0"/>
                </a:rPr>
                <a:t>Bot </a:t>
              </a:r>
              <a:br>
                <a:rPr kumimoji="0" lang="en-US" sz="1568" b="1" i="0" u="none" strike="noStrike" kern="0" cap="none" spc="0" normalizeH="0" baseline="0" noProof="0" dirty="0">
                  <a:ln>
                    <a:noFill/>
                  </a:ln>
                  <a:solidFill>
                    <a:srgbClr val="FFFF00"/>
                  </a:solidFill>
                  <a:effectLst/>
                  <a:uLnTx/>
                  <a:uFillTx/>
                  <a:latin typeface="Segoe UI"/>
                  <a:ea typeface="+mn-ea"/>
                  <a:cs typeface="Segoe UI Semilight" panose="020B0402040204020203" pitchFamily="34" charset="0"/>
                </a:rPr>
              </a:br>
              <a:r>
                <a:rPr kumimoji="0" lang="en-US" sz="1568" b="1" i="0" u="none" strike="noStrike" kern="0" cap="none" spc="0" normalizeH="0" baseline="0" noProof="0" dirty="0">
                  <a:ln>
                    <a:noFill/>
                  </a:ln>
                  <a:solidFill>
                    <a:srgbClr val="FFFF00"/>
                  </a:solidFill>
                  <a:effectLst/>
                  <a:uLnTx/>
                  <a:uFillTx/>
                  <a:latin typeface="Segoe UI"/>
                  <a:ea typeface="+mn-ea"/>
                  <a:cs typeface="Segoe UI Semilight" panose="020B0402040204020203" pitchFamily="34" charset="0"/>
                </a:rPr>
                <a:t>Framework</a:t>
              </a:r>
            </a:p>
          </p:txBody>
        </p:sp>
        <p:sp>
          <p:nvSpPr>
            <p:cNvPr id="40" name="Rectangle 39">
              <a:extLst>
                <a:ext uri="{FF2B5EF4-FFF2-40B4-BE49-F238E27FC236}">
                  <a16:creationId xmlns:a16="http://schemas.microsoft.com/office/drawing/2014/main" id="{FB5967E2-8AE0-4AB0-A727-A5C3EF18E59A}"/>
                </a:ext>
              </a:extLst>
            </p:cNvPr>
            <p:cNvSpPr/>
            <p:nvPr/>
          </p:nvSpPr>
          <p:spPr>
            <a:xfrm>
              <a:off x="8300450" y="2487065"/>
              <a:ext cx="1268870" cy="371297"/>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FFFF00"/>
                  </a:solidFill>
                  <a:effectLst/>
                  <a:uLnTx/>
                  <a:uFillTx/>
                  <a:latin typeface="Segoe UI"/>
                  <a:ea typeface="+mn-ea"/>
                  <a:cs typeface="Segoe UI Semilight" panose="020B0402040204020203" pitchFamily="34" charset="0"/>
                </a:rPr>
                <a:t>LUIS</a:t>
              </a:r>
            </a:p>
          </p:txBody>
        </p:sp>
        <p:grpSp>
          <p:nvGrpSpPr>
            <p:cNvPr id="41" name="Group 40">
              <a:extLst>
                <a:ext uri="{FF2B5EF4-FFF2-40B4-BE49-F238E27FC236}">
                  <a16:creationId xmlns:a16="http://schemas.microsoft.com/office/drawing/2014/main" id="{D8C74DB3-7C2E-4012-B4A1-8273296788E3}"/>
                </a:ext>
              </a:extLst>
            </p:cNvPr>
            <p:cNvGrpSpPr/>
            <p:nvPr/>
          </p:nvGrpSpPr>
          <p:grpSpPr>
            <a:xfrm>
              <a:off x="7830264" y="2521994"/>
              <a:ext cx="427431" cy="274077"/>
              <a:chOff x="7822816" y="2717080"/>
              <a:chExt cx="427431" cy="274077"/>
            </a:xfrm>
          </p:grpSpPr>
          <p:sp>
            <p:nvSpPr>
              <p:cNvPr id="50" name="Freeform 409">
                <a:extLst>
                  <a:ext uri="{FF2B5EF4-FFF2-40B4-BE49-F238E27FC236}">
                    <a16:creationId xmlns:a16="http://schemas.microsoft.com/office/drawing/2014/main" id="{87AF526B-D214-4E14-9E3E-B8FD047BA35B}"/>
                  </a:ext>
                </a:extLst>
              </p:cNvPr>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solidFill>
                  <a:srgbClr val="FFFF00"/>
                </a:solidFill>
              </a:ln>
            </p:spPr>
            <p:txBody>
              <a:bodyPr vert="horz" wrap="square" lIns="89630" tIns="44814" rIns="89630" bIns="44814" numCol="1" anchor="t" anchorCtr="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Freeform 109">
                <a:extLst>
                  <a:ext uri="{FF2B5EF4-FFF2-40B4-BE49-F238E27FC236}">
                    <a16:creationId xmlns:a16="http://schemas.microsoft.com/office/drawing/2014/main" id="{A21715E7-593F-42C9-A314-BDF8E2813F41}"/>
                  </a:ext>
                </a:extLst>
              </p:cNvPr>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solidFill>
                  <a:srgbClr val="FFFF00"/>
                </a:solidFill>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2" name="Rectangle 41">
              <a:extLst>
                <a:ext uri="{FF2B5EF4-FFF2-40B4-BE49-F238E27FC236}">
                  <a16:creationId xmlns:a16="http://schemas.microsoft.com/office/drawing/2014/main" id="{96502E40-C7E6-4A32-8BD7-DAC57472FD09}"/>
                </a:ext>
              </a:extLst>
            </p:cNvPr>
            <p:cNvSpPr/>
            <p:nvPr/>
          </p:nvSpPr>
          <p:spPr>
            <a:xfrm>
              <a:off x="8241821" y="5297166"/>
              <a:ext cx="1271016" cy="266725"/>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43" name="Group 42">
              <a:extLst>
                <a:ext uri="{FF2B5EF4-FFF2-40B4-BE49-F238E27FC236}">
                  <a16:creationId xmlns:a16="http://schemas.microsoft.com/office/drawing/2014/main" id="{179F1C1D-32C8-4224-BBF9-6B22DD8645DB}"/>
                </a:ext>
              </a:extLst>
            </p:cNvPr>
            <p:cNvGrpSpPr/>
            <p:nvPr/>
          </p:nvGrpSpPr>
          <p:grpSpPr>
            <a:xfrm>
              <a:off x="7884058" y="5324140"/>
              <a:ext cx="324905" cy="207663"/>
              <a:chOff x="7884058" y="5368509"/>
              <a:chExt cx="324905" cy="207663"/>
            </a:xfrm>
          </p:grpSpPr>
          <p:sp>
            <p:nvSpPr>
              <p:cNvPr id="45" name="Freeform 5">
                <a:extLst>
                  <a:ext uri="{FF2B5EF4-FFF2-40B4-BE49-F238E27FC236}">
                    <a16:creationId xmlns:a16="http://schemas.microsoft.com/office/drawing/2014/main" id="{7AD9FC44-BA8F-4E23-973E-C9D4DAFF8E00}"/>
                  </a:ext>
                </a:extLst>
              </p:cNvPr>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Freeform 6">
                <a:extLst>
                  <a:ext uri="{FF2B5EF4-FFF2-40B4-BE49-F238E27FC236}">
                    <a16:creationId xmlns:a16="http://schemas.microsoft.com/office/drawing/2014/main" id="{819FE16B-D75B-4420-9C90-A5976361D225}"/>
                  </a:ext>
                </a:extLst>
              </p:cNvPr>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Freeform 7">
                <a:extLst>
                  <a:ext uri="{FF2B5EF4-FFF2-40B4-BE49-F238E27FC236}">
                    <a16:creationId xmlns:a16="http://schemas.microsoft.com/office/drawing/2014/main" id="{1F1CF9E3-9934-4399-B1EB-6734B9DD6C7D}"/>
                  </a:ext>
                </a:extLst>
              </p:cNvPr>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Freeform 8">
                <a:extLst>
                  <a:ext uri="{FF2B5EF4-FFF2-40B4-BE49-F238E27FC236}">
                    <a16:creationId xmlns:a16="http://schemas.microsoft.com/office/drawing/2014/main" id="{3191E5F0-44F9-4208-852B-0D7B4644521C}"/>
                  </a:ext>
                </a:extLst>
              </p:cNvPr>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Freeform 9">
                <a:extLst>
                  <a:ext uri="{FF2B5EF4-FFF2-40B4-BE49-F238E27FC236}">
                    <a16:creationId xmlns:a16="http://schemas.microsoft.com/office/drawing/2014/main" id="{6B318A45-75E2-4D12-9F5C-1C88EC4A3730}"/>
                  </a:ext>
                </a:extLst>
              </p:cNvPr>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67" tIns="43934" rIns="87867" bIns="4393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4" name="Freeform 403">
              <a:extLst>
                <a:ext uri="{FF2B5EF4-FFF2-40B4-BE49-F238E27FC236}">
                  <a16:creationId xmlns:a16="http://schemas.microsoft.com/office/drawing/2014/main" id="{625465F2-0D07-4A37-A546-42E5D204A856}"/>
                </a:ext>
              </a:extLst>
            </p:cNvPr>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EC17D172-D8F1-424F-AA0F-CEC596EEC66B}"/>
              </a:ext>
            </a:extLst>
          </p:cNvPr>
          <p:cNvGrpSpPr/>
          <p:nvPr/>
        </p:nvGrpSpPr>
        <p:grpSpPr>
          <a:xfrm>
            <a:off x="2370603" y="1277909"/>
            <a:ext cx="2330374" cy="4461131"/>
            <a:chOff x="2019368" y="1657048"/>
            <a:chExt cx="2377440" cy="4551232"/>
          </a:xfrm>
        </p:grpSpPr>
        <p:sp>
          <p:nvSpPr>
            <p:cNvPr id="57" name="Rectangle 56">
              <a:extLst>
                <a:ext uri="{FF2B5EF4-FFF2-40B4-BE49-F238E27FC236}">
                  <a16:creationId xmlns:a16="http://schemas.microsoft.com/office/drawing/2014/main" id="{1BD67AB6-CEDF-42D9-9510-5C994EA5C188}"/>
                </a:ext>
              </a:extLst>
            </p:cNvPr>
            <p:cNvSpPr/>
            <p:nvPr/>
          </p:nvSpPr>
          <p:spPr bwMode="auto">
            <a:xfrm>
              <a:off x="2186019" y="1657048"/>
              <a:ext cx="1737360" cy="4187396"/>
            </a:xfrm>
            <a:prstGeom prst="rect">
              <a:avLst/>
            </a:prstGeom>
            <a:solidFill>
              <a:srgbClr val="0078D7">
                <a:alpha val="80000"/>
              </a:srgbClr>
            </a:solidFill>
            <a:ln w="3175">
              <a:noFill/>
            </a:ln>
            <a:effectLst/>
          </p:spPr>
          <p:txBody>
            <a:bodyPr spcFirstLastPara="0" vert="horz" wrap="square" lIns="17920" tIns="89630" rIns="17920" bIns="89592" numCol="1" spcCol="1270" anchor="t" anchorCtr="0">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37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cxnSp>
          <p:nvCxnSpPr>
            <p:cNvPr id="59" name="Straight Connector 58">
              <a:extLst>
                <a:ext uri="{FF2B5EF4-FFF2-40B4-BE49-F238E27FC236}">
                  <a16:creationId xmlns:a16="http://schemas.microsoft.com/office/drawing/2014/main" id="{D1EEBE68-AE2B-4968-A4F8-7B746D3EB788}"/>
                </a:ext>
              </a:extLst>
            </p:cNvPr>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60" name="Group 59">
              <a:extLst>
                <a:ext uri="{FF2B5EF4-FFF2-40B4-BE49-F238E27FC236}">
                  <a16:creationId xmlns:a16="http://schemas.microsoft.com/office/drawing/2014/main" id="{21C2AFAE-B38F-460D-90D0-079370A69EFB}"/>
                </a:ext>
              </a:extLst>
            </p:cNvPr>
            <p:cNvGrpSpPr/>
            <p:nvPr/>
          </p:nvGrpSpPr>
          <p:grpSpPr>
            <a:xfrm rot="13500000">
              <a:off x="4205167" y="6028138"/>
              <a:ext cx="181498" cy="178786"/>
              <a:chOff x="402446" y="5872915"/>
              <a:chExt cx="292608" cy="288235"/>
            </a:xfrm>
            <a:solidFill>
              <a:srgbClr val="FFFFFF">
                <a:lumMod val="85000"/>
              </a:srgbClr>
            </a:solidFill>
          </p:grpSpPr>
          <p:cxnSp>
            <p:nvCxnSpPr>
              <p:cNvPr id="69" name="Straight Connector 68">
                <a:extLst>
                  <a:ext uri="{FF2B5EF4-FFF2-40B4-BE49-F238E27FC236}">
                    <a16:creationId xmlns:a16="http://schemas.microsoft.com/office/drawing/2014/main" id="{EA255400-1DD5-4800-9A23-9BC24F3588B1}"/>
                  </a:ext>
                </a:extLst>
              </p:cNvPr>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70" name="Straight Connector 69">
                <a:extLst>
                  <a:ext uri="{FF2B5EF4-FFF2-40B4-BE49-F238E27FC236}">
                    <a16:creationId xmlns:a16="http://schemas.microsoft.com/office/drawing/2014/main" id="{E2198C5C-1206-463A-B2F1-BD1DF8A9412D}"/>
                  </a:ext>
                </a:extLst>
              </p:cNvPr>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grpSp>
      <p:grpSp>
        <p:nvGrpSpPr>
          <p:cNvPr id="71" name="Group 70">
            <a:extLst>
              <a:ext uri="{FF2B5EF4-FFF2-40B4-BE49-F238E27FC236}">
                <a16:creationId xmlns:a16="http://schemas.microsoft.com/office/drawing/2014/main" id="{4B3ED318-1677-4966-BE66-790FBD4C0ED6}"/>
              </a:ext>
            </a:extLst>
          </p:cNvPr>
          <p:cNvGrpSpPr/>
          <p:nvPr/>
        </p:nvGrpSpPr>
        <p:grpSpPr>
          <a:xfrm>
            <a:off x="4868241" y="1277910"/>
            <a:ext cx="3010654" cy="4982018"/>
            <a:chOff x="4567452" y="1657049"/>
            <a:chExt cx="3071459" cy="5082639"/>
          </a:xfrm>
        </p:grpSpPr>
        <p:sp>
          <p:nvSpPr>
            <p:cNvPr id="72" name="Rectangle 71">
              <a:extLst>
                <a:ext uri="{FF2B5EF4-FFF2-40B4-BE49-F238E27FC236}">
                  <a16:creationId xmlns:a16="http://schemas.microsoft.com/office/drawing/2014/main" id="{AD5496CD-9CA1-49F0-9A8F-2A12DD9CC80C}"/>
                </a:ext>
              </a:extLst>
            </p:cNvPr>
            <p:cNvSpPr/>
            <p:nvPr/>
          </p:nvSpPr>
          <p:spPr bwMode="auto">
            <a:xfrm>
              <a:off x="5901551" y="1657049"/>
              <a:ext cx="1737360" cy="4187396"/>
            </a:xfrm>
            <a:prstGeom prst="rect">
              <a:avLst/>
            </a:prstGeom>
            <a:solidFill>
              <a:srgbClr val="0078D7">
                <a:alpha val="80000"/>
              </a:srgbClr>
            </a:solidFill>
            <a:ln w="3175">
              <a:noFill/>
            </a:ln>
            <a:effectLst/>
          </p:spPr>
          <p:txBody>
            <a:bodyPr spcFirstLastPara="0" vert="horz" wrap="square" lIns="17920" tIns="89630" rIns="17920" bIns="89592" numCol="1" spcCol="1270" anchor="t" anchorCtr="0">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37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75" name="Rectangle 74">
              <a:extLst>
                <a:ext uri="{FF2B5EF4-FFF2-40B4-BE49-F238E27FC236}">
                  <a16:creationId xmlns:a16="http://schemas.microsoft.com/office/drawing/2014/main" id="{7BEF0E6E-B873-43BE-BBFC-1454FA942A94}"/>
                </a:ext>
              </a:extLst>
            </p:cNvPr>
            <p:cNvSpPr/>
            <p:nvPr/>
          </p:nvSpPr>
          <p:spPr>
            <a:xfrm>
              <a:off x="4567452" y="6000919"/>
              <a:ext cx="2566771" cy="738769"/>
            </a:xfrm>
            <a:prstGeom prst="rect">
              <a:avLst/>
            </a:prstGeom>
          </p:spPr>
          <p:txBody>
            <a:bodyPr wrap="none" lIns="0" tIns="0" rIns="0" bIns="0" anchor="ctr">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ea typeface="+mn-ea"/>
                  <a:cs typeface="+mn-cs"/>
                </a:rPr>
                <a:t>Cortana Intelligence</a:t>
              </a:r>
              <a:br>
                <a:rPr kumimoji="0" lang="en-US" sz="2353" b="0" i="0" u="none" strike="noStrike" kern="0" cap="none" spc="0" normalizeH="0" baseline="0" noProof="0" dirty="0">
                  <a:ln>
                    <a:noFill/>
                  </a:ln>
                  <a:solidFill>
                    <a:srgbClr val="002050"/>
                  </a:solidFill>
                  <a:effectLst/>
                  <a:uLnTx/>
                  <a:uFillTx/>
                  <a:latin typeface="Segoe UI Light"/>
                  <a:ea typeface="+mn-ea"/>
                  <a:cs typeface="+mn-cs"/>
                </a:rPr>
              </a:br>
              <a:r>
                <a:rPr kumimoji="0" lang="en-US" sz="2353" b="0" i="0" u="none" strike="noStrike" kern="0" cap="none" spc="-29" normalizeH="0" baseline="0" noProof="0" dirty="0">
                  <a:ln>
                    <a:noFill/>
                  </a:ln>
                  <a:solidFill>
                    <a:srgbClr val="002050"/>
                  </a:solidFill>
                  <a:effectLst/>
                  <a:uLnTx/>
                  <a:uFillTx/>
                  <a:latin typeface="Segoe UI Light"/>
                  <a:ea typeface="+mn-ea"/>
                  <a:cs typeface="Segoe UI Semilight" panose="020B0402040204020203" pitchFamily="34" charset="0"/>
                </a:rPr>
                <a:t>Suite</a:t>
              </a:r>
              <a:endParaRPr kumimoji="0" lang="en-US" sz="1765" b="0" i="0" u="none" strike="noStrike" kern="0" cap="none" spc="-29" normalizeH="0" baseline="0" noProof="0" dirty="0">
                <a:ln>
                  <a:noFill/>
                </a:ln>
                <a:solidFill>
                  <a:srgbClr val="002050"/>
                </a:solidFill>
                <a:effectLst/>
                <a:uLnTx/>
                <a:uFillTx/>
                <a:latin typeface="Segoe UI Semilight" panose="020B0402040204020203" pitchFamily="34" charset="0"/>
                <a:ea typeface="+mn-ea"/>
                <a:cs typeface="Segoe UI Semilight" panose="020B0402040204020203" pitchFamily="34" charset="0"/>
              </a:endParaRPr>
            </a:p>
          </p:txBody>
        </p:sp>
        <p:sp>
          <p:nvSpPr>
            <p:cNvPr id="78" name="Rectangle 77">
              <a:extLst>
                <a:ext uri="{FF2B5EF4-FFF2-40B4-BE49-F238E27FC236}">
                  <a16:creationId xmlns:a16="http://schemas.microsoft.com/office/drawing/2014/main" id="{EB9ED77A-8AD9-432A-AE31-A3A239EF154E}"/>
                </a:ext>
              </a:extLst>
            </p:cNvPr>
            <p:cNvSpPr/>
            <p:nvPr/>
          </p:nvSpPr>
          <p:spPr>
            <a:xfrm>
              <a:off x="6340519" y="2443589"/>
              <a:ext cx="1268870" cy="432394"/>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sp>
          <p:nvSpPr>
            <p:cNvPr id="81" name="Freeform 440">
              <a:extLst>
                <a:ext uri="{FF2B5EF4-FFF2-40B4-BE49-F238E27FC236}">
                  <a16:creationId xmlns:a16="http://schemas.microsoft.com/office/drawing/2014/main" id="{49949B71-EF44-4409-9236-211E291D0E24}"/>
                </a:ext>
              </a:extLst>
            </p:cNvPr>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90" name="Rectangle 89">
            <a:extLst>
              <a:ext uri="{FF2B5EF4-FFF2-40B4-BE49-F238E27FC236}">
                <a16:creationId xmlns:a16="http://schemas.microsoft.com/office/drawing/2014/main" id="{0AA0A367-16B6-4737-8BFB-C9E91FF7D062}"/>
              </a:ext>
            </a:extLst>
          </p:cNvPr>
          <p:cNvSpPr/>
          <p:nvPr/>
        </p:nvSpPr>
        <p:spPr bwMode="auto">
          <a:xfrm>
            <a:off x="4354943" y="1277911"/>
            <a:ext cx="1702965" cy="4104499"/>
          </a:xfrm>
          <a:prstGeom prst="rect">
            <a:avLst/>
          </a:prstGeom>
          <a:solidFill>
            <a:srgbClr val="0078D7">
              <a:alpha val="80000"/>
            </a:srgbClr>
          </a:solidFill>
          <a:ln w="3175">
            <a:noFill/>
          </a:ln>
          <a:effectLst/>
        </p:spPr>
        <p:txBody>
          <a:bodyPr spcFirstLastPara="0" vert="horz" wrap="square" lIns="17920" tIns="89630" rIns="17920" bIns="89592" numCol="1" spcCol="1270" anchor="t" anchorCtr="0">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371"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grpSp>
        <p:nvGrpSpPr>
          <p:cNvPr id="114" name="Group 113">
            <a:extLst>
              <a:ext uri="{FF2B5EF4-FFF2-40B4-BE49-F238E27FC236}">
                <a16:creationId xmlns:a16="http://schemas.microsoft.com/office/drawing/2014/main" id="{CF9866A6-BB72-4835-B34A-2C1D904CF692}"/>
              </a:ext>
            </a:extLst>
          </p:cNvPr>
          <p:cNvGrpSpPr/>
          <p:nvPr/>
        </p:nvGrpSpPr>
        <p:grpSpPr>
          <a:xfrm>
            <a:off x="1188990" y="1286875"/>
            <a:ext cx="1469910" cy="4520607"/>
            <a:chOff x="813890" y="1666194"/>
            <a:chExt cx="1499598" cy="4611909"/>
          </a:xfrm>
        </p:grpSpPr>
        <p:sp>
          <p:nvSpPr>
            <p:cNvPr id="115" name="TextBox 114">
              <a:extLst>
                <a:ext uri="{FF2B5EF4-FFF2-40B4-BE49-F238E27FC236}">
                  <a16:creationId xmlns:a16="http://schemas.microsoft.com/office/drawing/2014/main" id="{CA3CACA7-546A-4EB9-B553-854FBA074775}"/>
                </a:ext>
              </a:extLst>
            </p:cNvPr>
            <p:cNvSpPr txBox="1"/>
            <p:nvPr/>
          </p:nvSpPr>
          <p:spPr>
            <a:xfrm>
              <a:off x="1223429" y="2042354"/>
              <a:ext cx="1090059" cy="563250"/>
            </a:xfrm>
            <a:prstGeom prst="rect">
              <a:avLst/>
            </a:prstGeom>
            <a:noFill/>
          </p:spPr>
          <p:txBody>
            <a:bodyPr wrap="square" lIns="0" tIns="143387" rIns="179234" bIns="143387" rtlCol="0">
              <a:noAutofit/>
            </a:bodyPr>
            <a:lstStyle/>
            <a:p>
              <a:r>
                <a:rPr lang="en-US" sz="1200" dirty="0"/>
                <a:t>fēnix 3 HR </a:t>
              </a:r>
              <a:endParaRPr lang="en-NZ" sz="1200" dirty="0"/>
            </a:p>
          </p:txBody>
        </p:sp>
        <p:sp>
          <p:nvSpPr>
            <p:cNvPr id="118" name="Rectangle 117">
              <a:extLst>
                <a:ext uri="{FF2B5EF4-FFF2-40B4-BE49-F238E27FC236}">
                  <a16:creationId xmlns:a16="http://schemas.microsoft.com/office/drawing/2014/main" id="{A75C50D3-B170-4673-A6EF-E71F471F9B07}"/>
                </a:ext>
              </a:extLst>
            </p:cNvPr>
            <p:cNvSpPr/>
            <p:nvPr/>
          </p:nvSpPr>
          <p:spPr>
            <a:xfrm>
              <a:off x="813890" y="5956959"/>
              <a:ext cx="933597" cy="321144"/>
            </a:xfrm>
            <a:prstGeom prst="rect">
              <a:avLst/>
            </a:prstGeom>
          </p:spPr>
          <p:txBody>
            <a:bodyPr wrap="none" lIns="0" tIns="0" rIns="0" bIns="0" anchor="ctr">
              <a:noAutofit/>
            </a:bodyPr>
            <a:lstStyle/>
            <a:p>
              <a:pPr marL="0" marR="0" lvl="0" indent="0" algn="l" defTabSz="896214" rtl="0"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505050"/>
                  </a:solidFill>
                  <a:effectLst/>
                  <a:uLnTx/>
                  <a:uFillTx/>
                  <a:latin typeface="Segoe UI Light"/>
                  <a:ea typeface="+mn-ea"/>
                  <a:cs typeface="+mn-cs"/>
                </a:rPr>
                <a:t>Data</a:t>
              </a:r>
            </a:p>
          </p:txBody>
        </p:sp>
        <p:grpSp>
          <p:nvGrpSpPr>
            <p:cNvPr id="119" name="Group 118">
              <a:extLst>
                <a:ext uri="{FF2B5EF4-FFF2-40B4-BE49-F238E27FC236}">
                  <a16:creationId xmlns:a16="http://schemas.microsoft.com/office/drawing/2014/main" id="{72B55F8D-37FA-4D44-A014-446F79E06721}"/>
                </a:ext>
              </a:extLst>
            </p:cNvPr>
            <p:cNvGrpSpPr/>
            <p:nvPr/>
          </p:nvGrpSpPr>
          <p:grpSpPr>
            <a:xfrm>
              <a:off x="1789019" y="1666194"/>
              <a:ext cx="308472" cy="4199169"/>
              <a:chOff x="1776319" y="1369399"/>
              <a:chExt cx="308472" cy="3830198"/>
            </a:xfrm>
          </p:grpSpPr>
          <p:sp>
            <p:nvSpPr>
              <p:cNvPr id="120" name="Freeform 493">
                <a:extLst>
                  <a:ext uri="{FF2B5EF4-FFF2-40B4-BE49-F238E27FC236}">
                    <a16:creationId xmlns:a16="http://schemas.microsoft.com/office/drawing/2014/main" id="{7EEC5D3C-D9F8-452F-8F35-EDE48BC9FB42}"/>
                  </a:ext>
                </a:extLst>
              </p:cNvPr>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cxnSp>
            <p:nvCxnSpPr>
              <p:cNvPr id="121" name="Straight Connector 120">
                <a:extLst>
                  <a:ext uri="{FF2B5EF4-FFF2-40B4-BE49-F238E27FC236}">
                    <a16:creationId xmlns:a16="http://schemas.microsoft.com/office/drawing/2014/main" id="{7BC2D5D3-6E08-4B89-BECD-888BAFDC27C2}"/>
                  </a:ext>
                </a:extLst>
              </p:cNvPr>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125" name="Picture 124">
            <a:extLst>
              <a:ext uri="{FF2B5EF4-FFF2-40B4-BE49-F238E27FC236}">
                <a16:creationId xmlns:a16="http://schemas.microsoft.com/office/drawing/2014/main" id="{F4FE5861-CFF8-4DB6-AE47-13961753C91B}"/>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ackgroundRemoval t="10000" b="90000" l="0" r="98817"/>
                    </a14:imgEffect>
                  </a14:imgLayer>
                </a14:imgProps>
              </a:ext>
              <a:ext uri="{28A0092B-C50C-407E-A947-70E740481C1C}">
                <a14:useLocalDpi xmlns:a14="http://schemas.microsoft.com/office/drawing/2010/main"/>
              </a:ext>
            </a:extLst>
          </a:blip>
          <a:srcRect/>
          <a:stretch/>
        </p:blipFill>
        <p:spPr>
          <a:xfrm>
            <a:off x="457597" y="795356"/>
            <a:ext cx="1112606" cy="2351336"/>
          </a:xfrm>
          <a:prstGeom prst="rect">
            <a:avLst/>
          </a:prstGeom>
        </p:spPr>
      </p:pic>
      <p:pic>
        <p:nvPicPr>
          <p:cNvPr id="126" name="Picture 125">
            <a:extLst>
              <a:ext uri="{FF2B5EF4-FFF2-40B4-BE49-F238E27FC236}">
                <a16:creationId xmlns:a16="http://schemas.microsoft.com/office/drawing/2014/main" id="{266EBF7A-B820-417A-A6A6-747F867A2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280" y="2013316"/>
            <a:ext cx="526155" cy="526155"/>
          </a:xfrm>
          <a:prstGeom prst="rect">
            <a:avLst/>
          </a:prstGeom>
        </p:spPr>
      </p:pic>
      <p:sp>
        <p:nvSpPr>
          <p:cNvPr id="127" name="Rectangle 126">
            <a:extLst>
              <a:ext uri="{FF2B5EF4-FFF2-40B4-BE49-F238E27FC236}">
                <a16:creationId xmlns:a16="http://schemas.microsoft.com/office/drawing/2014/main" id="{1A237D06-5DB6-4E3C-BCB8-FAC5C072A930}"/>
              </a:ext>
            </a:extLst>
          </p:cNvPr>
          <p:cNvSpPr/>
          <p:nvPr/>
        </p:nvSpPr>
        <p:spPr>
          <a:xfrm>
            <a:off x="4986406" y="2040475"/>
            <a:ext cx="1243750" cy="423834"/>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Cosmos</a:t>
            </a:r>
          </a:p>
          <a:p>
            <a:pPr marL="0" marR="0" lvl="0" indent="0" algn="l" defTabSz="896214" rtl="0" eaLnBrk="1" fontAlgn="auto" latinLnBrk="0" hangingPunct="1">
              <a:lnSpc>
                <a:spcPct val="100000"/>
              </a:lnSpc>
              <a:spcBef>
                <a:spcPts val="0"/>
              </a:spcBef>
              <a:spcAft>
                <a:spcPts val="0"/>
              </a:spcAft>
              <a:buClrTx/>
              <a:buSzTx/>
              <a:buFontTx/>
              <a:buNone/>
              <a:tabLst/>
              <a:defRPr/>
            </a:pPr>
            <a:r>
              <a:rPr lang="en-US" sz="1077" kern="0" dirty="0">
                <a:solidFill>
                  <a:srgbClr val="FFFFFF"/>
                </a:solidFill>
                <a:latin typeface="Segoe UI"/>
                <a:cs typeface="Segoe UI Semilight" panose="020B0402040204020203" pitchFamily="34" charset="0"/>
              </a:rPr>
              <a:t>DB</a:t>
            </a:r>
            <a:endParaRPr kumimoji="0" lang="en-US" sz="1077"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129" name="Rectangle 128">
            <a:extLst>
              <a:ext uri="{FF2B5EF4-FFF2-40B4-BE49-F238E27FC236}">
                <a16:creationId xmlns:a16="http://schemas.microsoft.com/office/drawing/2014/main" id="{1BF5F895-3E7C-4211-A659-FB09C6A3B34A}"/>
              </a:ext>
            </a:extLst>
          </p:cNvPr>
          <p:cNvSpPr/>
          <p:nvPr/>
        </p:nvSpPr>
        <p:spPr>
          <a:xfrm>
            <a:off x="3171312" y="2040475"/>
            <a:ext cx="1243750" cy="423834"/>
          </a:xfrm>
          <a:prstGeom prst="rect">
            <a:avLst/>
          </a:prstGeom>
        </p:spPr>
        <p:txBody>
          <a:bodyPr wrap="square">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077"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Azure</a:t>
            </a:r>
          </a:p>
          <a:p>
            <a:pPr marL="0" marR="0" lvl="0" indent="0" algn="l" defTabSz="896214" rtl="0" eaLnBrk="1" fontAlgn="auto" latinLnBrk="0" hangingPunct="1">
              <a:lnSpc>
                <a:spcPct val="100000"/>
              </a:lnSpc>
              <a:spcBef>
                <a:spcPts val="0"/>
              </a:spcBef>
              <a:spcAft>
                <a:spcPts val="0"/>
              </a:spcAft>
              <a:buClrTx/>
              <a:buSzTx/>
              <a:buFontTx/>
              <a:buNone/>
              <a:tabLst/>
              <a:defRPr/>
            </a:pPr>
            <a:r>
              <a:rPr lang="en-US" sz="1077" kern="0" dirty="0">
                <a:solidFill>
                  <a:srgbClr val="FFFFFF"/>
                </a:solidFill>
                <a:latin typeface="Segoe UI"/>
                <a:cs typeface="Segoe UI Semilight" panose="020B0402040204020203" pitchFamily="34" charset="0"/>
              </a:rPr>
              <a:t>Function</a:t>
            </a:r>
            <a:endParaRPr kumimoji="0" lang="en-US" sz="1077"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131" name="TextBox 130">
            <a:extLst>
              <a:ext uri="{FF2B5EF4-FFF2-40B4-BE49-F238E27FC236}">
                <a16:creationId xmlns:a16="http://schemas.microsoft.com/office/drawing/2014/main" id="{25EEC2A1-DEDC-460C-A227-5916CAD59983}"/>
              </a:ext>
            </a:extLst>
          </p:cNvPr>
          <p:cNvSpPr txBox="1"/>
          <p:nvPr/>
        </p:nvSpPr>
        <p:spPr>
          <a:xfrm>
            <a:off x="1314028" y="3112768"/>
            <a:ext cx="1068479" cy="552099"/>
          </a:xfrm>
          <a:prstGeom prst="rect">
            <a:avLst/>
          </a:prstGeom>
          <a:noFill/>
        </p:spPr>
        <p:txBody>
          <a:bodyPr wrap="square" lIns="0" tIns="143387" rIns="179234" bIns="143387" rtlCol="0">
            <a:noAutofit/>
          </a:bodyPr>
          <a:lstStyle/>
          <a:p>
            <a:r>
              <a:rPr lang="en-US" sz="1200" dirty="0"/>
              <a:t>aria</a:t>
            </a:r>
            <a:endParaRPr lang="en-NZ" sz="1200" dirty="0"/>
          </a:p>
        </p:txBody>
      </p:sp>
      <p:sp>
        <p:nvSpPr>
          <p:cNvPr id="132" name="TextBox 131">
            <a:extLst>
              <a:ext uri="{FF2B5EF4-FFF2-40B4-BE49-F238E27FC236}">
                <a16:creationId xmlns:a16="http://schemas.microsoft.com/office/drawing/2014/main" id="{E2FA88BC-6648-4B9A-A7FF-82309241A44F}"/>
              </a:ext>
            </a:extLst>
          </p:cNvPr>
          <p:cNvSpPr txBox="1"/>
          <p:nvPr/>
        </p:nvSpPr>
        <p:spPr>
          <a:xfrm>
            <a:off x="1302124" y="4232234"/>
            <a:ext cx="1068479" cy="552099"/>
          </a:xfrm>
          <a:prstGeom prst="rect">
            <a:avLst/>
          </a:prstGeom>
          <a:noFill/>
        </p:spPr>
        <p:txBody>
          <a:bodyPr wrap="square" lIns="0" tIns="143387" rIns="179234" bIns="143387" rtlCol="0">
            <a:noAutofit/>
          </a:bodyPr>
          <a:lstStyle/>
          <a:p>
            <a:r>
              <a:rPr lang="en-US" sz="1200" dirty="0"/>
              <a:t>untappd</a:t>
            </a:r>
            <a:endParaRPr lang="en-NZ" sz="1200" dirty="0"/>
          </a:p>
        </p:txBody>
      </p:sp>
      <p:pic>
        <p:nvPicPr>
          <p:cNvPr id="134" name="Picture 133">
            <a:extLst>
              <a:ext uri="{FF2B5EF4-FFF2-40B4-BE49-F238E27FC236}">
                <a16:creationId xmlns:a16="http://schemas.microsoft.com/office/drawing/2014/main" id="{4DAF66AF-92DA-4EA4-B607-775A42DC3C55}"/>
              </a:ext>
            </a:extLst>
          </p:cNvPr>
          <p:cNvPicPr>
            <a:picLocks noChangeAspect="1"/>
          </p:cNvPicPr>
          <p:nvPr/>
        </p:nvPicPr>
        <p:blipFill>
          <a:blip r:embed="rId5"/>
          <a:stretch>
            <a:fillRect/>
          </a:stretch>
        </p:blipFill>
        <p:spPr>
          <a:xfrm>
            <a:off x="2662076" y="2008369"/>
            <a:ext cx="549060" cy="550244"/>
          </a:xfrm>
          <a:prstGeom prst="rect">
            <a:avLst/>
          </a:prstGeom>
        </p:spPr>
      </p:pic>
      <p:pic>
        <p:nvPicPr>
          <p:cNvPr id="141" name="Picture 140" descr="A picture containing thing, object&#10;&#10;Description generated with very high confidence">
            <a:extLst>
              <a:ext uri="{FF2B5EF4-FFF2-40B4-BE49-F238E27FC236}">
                <a16:creationId xmlns:a16="http://schemas.microsoft.com/office/drawing/2014/main" id="{098B2B92-AAB6-4F3E-849A-7A90F5742643}"/>
              </a:ext>
            </a:extLst>
          </p:cNvPr>
          <p:cNvPicPr>
            <a:picLocks noChangeAspect="1"/>
          </p:cNvPicPr>
          <p:nvPr/>
        </p:nvPicPr>
        <p:blipFill>
          <a:blip r:embed="rId6"/>
          <a:stretch>
            <a:fillRect/>
          </a:stretch>
        </p:blipFill>
        <p:spPr>
          <a:xfrm>
            <a:off x="476025" y="3032773"/>
            <a:ext cx="793412" cy="811706"/>
          </a:xfrm>
          <a:prstGeom prst="rect">
            <a:avLst/>
          </a:prstGeom>
        </p:spPr>
      </p:pic>
      <p:pic>
        <p:nvPicPr>
          <p:cNvPr id="143" name="Picture 142" descr="A picture containing bus, thing, outdoor, stop&#10;&#10;Description generated with high confidence">
            <a:extLst>
              <a:ext uri="{FF2B5EF4-FFF2-40B4-BE49-F238E27FC236}">
                <a16:creationId xmlns:a16="http://schemas.microsoft.com/office/drawing/2014/main" id="{E227205D-6FA8-4B96-81E1-FCB658A22076}"/>
              </a:ext>
            </a:extLst>
          </p:cNvPr>
          <p:cNvPicPr>
            <a:picLocks noChangeAspect="1"/>
          </p:cNvPicPr>
          <p:nvPr/>
        </p:nvPicPr>
        <p:blipFill>
          <a:blip r:embed="rId7"/>
          <a:stretch>
            <a:fillRect/>
          </a:stretch>
        </p:blipFill>
        <p:spPr>
          <a:xfrm>
            <a:off x="458787" y="4112727"/>
            <a:ext cx="802489" cy="802489"/>
          </a:xfrm>
          <a:prstGeom prst="rect">
            <a:avLst/>
          </a:prstGeom>
        </p:spPr>
      </p:pic>
      <p:grpSp>
        <p:nvGrpSpPr>
          <p:cNvPr id="109" name="Group 108">
            <a:extLst>
              <a:ext uri="{FF2B5EF4-FFF2-40B4-BE49-F238E27FC236}">
                <a16:creationId xmlns:a16="http://schemas.microsoft.com/office/drawing/2014/main" id="{F7281477-0697-4D7A-ACC8-E3C443FD6484}"/>
              </a:ext>
            </a:extLst>
          </p:cNvPr>
          <p:cNvGrpSpPr/>
          <p:nvPr/>
        </p:nvGrpSpPr>
        <p:grpSpPr>
          <a:xfrm>
            <a:off x="4469380" y="2746698"/>
            <a:ext cx="1461284" cy="1946496"/>
            <a:chOff x="5084427" y="3189074"/>
            <a:chExt cx="1461284" cy="1946496"/>
          </a:xfrm>
        </p:grpSpPr>
        <p:sp>
          <p:nvSpPr>
            <p:cNvPr id="110" name="Oval 109">
              <a:extLst>
                <a:ext uri="{FF2B5EF4-FFF2-40B4-BE49-F238E27FC236}">
                  <a16:creationId xmlns:a16="http://schemas.microsoft.com/office/drawing/2014/main" id="{2A7488E6-9C12-4740-BBE9-EF7235D8F6E4}"/>
                </a:ext>
              </a:extLst>
            </p:cNvPr>
            <p:cNvSpPr/>
            <p:nvPr/>
          </p:nvSpPr>
          <p:spPr>
            <a:xfrm>
              <a:off x="5244004" y="3863535"/>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BA1D9DDF-C857-4AB8-B389-F07F1EB73862}"/>
                </a:ext>
              </a:extLst>
            </p:cNvPr>
            <p:cNvGrpSpPr/>
            <p:nvPr/>
          </p:nvGrpSpPr>
          <p:grpSpPr>
            <a:xfrm>
              <a:off x="5084427" y="3189074"/>
              <a:ext cx="1461284" cy="1946496"/>
              <a:chOff x="5640350" y="3892576"/>
              <a:chExt cx="1139322" cy="1517620"/>
            </a:xfrm>
            <a:solidFill>
              <a:srgbClr val="BAD80A"/>
            </a:solidFill>
          </p:grpSpPr>
          <p:sp>
            <p:nvSpPr>
              <p:cNvPr id="117" name="Oval 25">
                <a:extLst>
                  <a:ext uri="{FF2B5EF4-FFF2-40B4-BE49-F238E27FC236}">
                    <a16:creationId xmlns:a16="http://schemas.microsoft.com/office/drawing/2014/main" id="{B143351E-5BA9-4714-9FDB-8EA0E013F28F}"/>
                  </a:ext>
                </a:extLst>
              </p:cNvPr>
              <p:cNvSpPr>
                <a:spLocks noChangeArrowheads="1"/>
              </p:cNvSpPr>
              <p:nvPr/>
            </p:nvSpPr>
            <p:spPr bwMode="auto">
              <a:xfrm>
                <a:off x="5883431" y="4534518"/>
                <a:ext cx="662315"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
                <a:extLst>
                  <a:ext uri="{FF2B5EF4-FFF2-40B4-BE49-F238E27FC236}">
                    <a16:creationId xmlns:a16="http://schemas.microsoft.com/office/drawing/2014/main" id="{A0B7021E-F7A2-43C7-9EA8-25886CF34CE6}"/>
                  </a:ext>
                </a:extLst>
              </p:cNvPr>
              <p:cNvSpPr>
                <a:spLocks noEditPoints="1"/>
              </p:cNvSpPr>
              <p:nvPr/>
            </p:nvSpPr>
            <p:spPr bwMode="auto">
              <a:xfrm>
                <a:off x="5656735" y="4296709"/>
                <a:ext cx="1115711" cy="1113487"/>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7">
                <a:extLst>
                  <a:ext uri="{FF2B5EF4-FFF2-40B4-BE49-F238E27FC236}">
                    <a16:creationId xmlns:a16="http://schemas.microsoft.com/office/drawing/2014/main" id="{02216BA8-2A2F-4C55-97CF-6E18ADAFBF80}"/>
                  </a:ext>
                </a:extLst>
              </p:cNvPr>
              <p:cNvSpPr>
                <a:spLocks/>
              </p:cNvSpPr>
              <p:nvPr/>
            </p:nvSpPr>
            <p:spPr bwMode="auto">
              <a:xfrm>
                <a:off x="5640350" y="3892576"/>
                <a:ext cx="957575"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8">
                <a:extLst>
                  <a:ext uri="{FF2B5EF4-FFF2-40B4-BE49-F238E27FC236}">
                    <a16:creationId xmlns:a16="http://schemas.microsoft.com/office/drawing/2014/main" id="{329FB8E7-5AED-40C7-91A6-9A66A1C57029}"/>
                  </a:ext>
                </a:extLst>
              </p:cNvPr>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2" name="TextBox 111">
              <a:extLst>
                <a:ext uri="{FF2B5EF4-FFF2-40B4-BE49-F238E27FC236}">
                  <a16:creationId xmlns:a16="http://schemas.microsoft.com/office/drawing/2014/main" id="{E2A43F0A-39FA-49CD-BCC0-7C561B815874}"/>
                </a:ext>
              </a:extLst>
            </p:cNvPr>
            <p:cNvSpPr txBox="1"/>
            <p:nvPr/>
          </p:nvSpPr>
          <p:spPr>
            <a:xfrm>
              <a:off x="5335255" y="4188176"/>
              <a:ext cx="920444" cy="341632"/>
            </a:xfrm>
            <a:prstGeom prst="rect">
              <a:avLst/>
            </a:prstGeom>
            <a:noFill/>
          </p:spPr>
          <p:txBody>
            <a:bodyPr wrap="none" rtlCol="0">
              <a:spAutoFit/>
            </a:bodyPr>
            <a:lstStyle/>
            <a:p>
              <a:pPr algn="ctr">
                <a:lnSpc>
                  <a:spcPct val="90000"/>
                </a:lnSpc>
              </a:pPr>
              <a:r>
                <a:rPr lang="en-US" b="1" spc="-10" dirty="0">
                  <a:solidFill>
                    <a:schemeClr val="bg1"/>
                  </a:solidFill>
                  <a:ea typeface="Segoe UI Black" panose="020B0A02040204020203" pitchFamily="34" charset="0"/>
                  <a:cs typeface="Segoe UI Black" panose="020B0A02040204020203" pitchFamily="34" charset="0"/>
                </a:rPr>
                <a:t>&lt;10ms</a:t>
              </a:r>
              <a:endParaRPr lang="en-US" sz="1000" b="1" spc="-10" dirty="0">
                <a:solidFill>
                  <a:schemeClr val="bg1"/>
                </a:solidFill>
                <a:ea typeface="Segoe UI Black" panose="020B0A02040204020203" pitchFamily="34" charset="0"/>
                <a:cs typeface="Segoe UI Black" panose="020B0A02040204020203" pitchFamily="34" charset="0"/>
              </a:endParaRPr>
            </a:p>
          </p:txBody>
        </p:sp>
        <p:sp>
          <p:nvSpPr>
            <p:cNvPr id="113" name="TextBox 112">
              <a:extLst>
                <a:ext uri="{FF2B5EF4-FFF2-40B4-BE49-F238E27FC236}">
                  <a16:creationId xmlns:a16="http://schemas.microsoft.com/office/drawing/2014/main" id="{B4A6E22A-8A76-4414-8AB5-C0DC4A3DF91D}"/>
                </a:ext>
              </a:extLst>
            </p:cNvPr>
            <p:cNvSpPr txBox="1"/>
            <p:nvPr/>
          </p:nvSpPr>
          <p:spPr>
            <a:xfrm>
              <a:off x="5329274" y="3271164"/>
              <a:ext cx="983338" cy="338554"/>
            </a:xfrm>
            <a:prstGeom prst="rect">
              <a:avLst/>
            </a:prstGeom>
            <a:noFill/>
          </p:spPr>
          <p:txBody>
            <a:bodyPr wrap="square" rtlCol="0">
              <a:spAutoFit/>
            </a:bodyPr>
            <a:lstStyle/>
            <a:p>
              <a:pPr algn="ctr"/>
              <a:r>
                <a:rPr lang="en-US" sz="1600" b="1" dirty="0">
                  <a:solidFill>
                    <a:schemeClr val="bg1"/>
                  </a:solidFill>
                  <a:ea typeface="Segoe UI Black" panose="020B0A02040204020203" pitchFamily="34" charset="0"/>
                  <a:cs typeface="Segoe UI Black" panose="020B0A02040204020203" pitchFamily="34" charset="0"/>
                </a:rPr>
                <a:t>Latency</a:t>
              </a:r>
            </a:p>
          </p:txBody>
        </p:sp>
        <p:sp>
          <p:nvSpPr>
            <p:cNvPr id="116" name="TextBox 115">
              <a:extLst>
                <a:ext uri="{FF2B5EF4-FFF2-40B4-BE49-F238E27FC236}">
                  <a16:creationId xmlns:a16="http://schemas.microsoft.com/office/drawing/2014/main" id="{09AD4E23-4032-4E5A-9386-3DDBEF4DED39}"/>
                </a:ext>
              </a:extLst>
            </p:cNvPr>
            <p:cNvSpPr txBox="1"/>
            <p:nvPr/>
          </p:nvSpPr>
          <p:spPr>
            <a:xfrm>
              <a:off x="5493766" y="4479909"/>
              <a:ext cx="654346" cy="307777"/>
            </a:xfrm>
            <a:prstGeom prst="rect">
              <a:avLst/>
            </a:prstGeom>
            <a:noFill/>
          </p:spPr>
          <p:txBody>
            <a:bodyPr wrap="none" rtlCol="0">
              <a:spAutoFit/>
            </a:bodyPr>
            <a:lstStyle/>
            <a:p>
              <a:pPr algn="ctr">
                <a:lnSpc>
                  <a:spcPct val="80000"/>
                </a:lnSpc>
              </a:pPr>
              <a:r>
                <a:rPr lang="en-US" sz="900" b="1" dirty="0">
                  <a:solidFill>
                    <a:schemeClr val="bg1"/>
                  </a:solidFill>
                  <a:ea typeface="Segoe UI Black" panose="020B0A02040204020203" pitchFamily="34" charset="0"/>
                  <a:cs typeface="Segoe UI Black" panose="020B0A02040204020203" pitchFamily="34" charset="0"/>
                </a:rPr>
                <a:t>99</a:t>
              </a:r>
              <a:r>
                <a:rPr lang="en-US" sz="900" b="1" baseline="30000" dirty="0">
                  <a:solidFill>
                    <a:schemeClr val="bg1"/>
                  </a:solidFill>
                  <a:ea typeface="Segoe UI Black" panose="020B0A02040204020203" pitchFamily="34" charset="0"/>
                  <a:cs typeface="Segoe UI Black" panose="020B0A02040204020203" pitchFamily="34" charset="0"/>
                </a:rPr>
                <a:t>th</a:t>
              </a:r>
              <a:br>
                <a:rPr lang="en-US" sz="900" b="1" baseline="60000" dirty="0">
                  <a:solidFill>
                    <a:schemeClr val="bg1"/>
                  </a:solidFill>
                  <a:ea typeface="Segoe UI Black" panose="020B0A02040204020203" pitchFamily="34" charset="0"/>
                  <a:cs typeface="Segoe UI Black" panose="020B0A02040204020203" pitchFamily="34" charset="0"/>
                </a:rPr>
              </a:br>
              <a:r>
                <a:rPr lang="en-US" sz="800" b="1" spc="-10" dirty="0">
                  <a:solidFill>
                    <a:schemeClr val="bg1"/>
                  </a:solidFill>
                </a:rPr>
                <a:t>percentile</a:t>
              </a:r>
              <a:endParaRPr lang="en-US" sz="950" b="1" spc="-10" dirty="0">
                <a:solidFill>
                  <a:schemeClr val="bg1"/>
                </a:solidFill>
              </a:endParaRPr>
            </a:p>
          </p:txBody>
        </p:sp>
      </p:grpSp>
    </p:spTree>
    <p:extLst>
      <p:ext uri="{BB962C8B-B14F-4D97-AF65-F5344CB8AC3E}">
        <p14:creationId xmlns:p14="http://schemas.microsoft.com/office/powerpoint/2010/main" val="80632215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2EEC01-C7F5-4174-A6AA-2C9037F7D367}"/>
              </a:ext>
            </a:extLst>
          </p:cNvPr>
          <p:cNvPicPr>
            <a:picLocks noChangeAspect="1"/>
          </p:cNvPicPr>
          <p:nvPr/>
        </p:nvPicPr>
        <p:blipFill>
          <a:blip r:embed="rId2"/>
          <a:stretch>
            <a:fillRect/>
          </a:stretch>
        </p:blipFill>
        <p:spPr>
          <a:xfrm>
            <a:off x="3026779" y="-1"/>
            <a:ext cx="6382915" cy="6994525"/>
          </a:xfrm>
          <a:prstGeom prst="rect">
            <a:avLst/>
          </a:prstGeom>
        </p:spPr>
      </p:pic>
    </p:spTree>
    <p:extLst>
      <p:ext uri="{BB962C8B-B14F-4D97-AF65-F5344CB8AC3E}">
        <p14:creationId xmlns:p14="http://schemas.microsoft.com/office/powerpoint/2010/main" val="135609554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MAKE THE MOST">
            <a:extLst>
              <a:ext uri="{FF2B5EF4-FFF2-40B4-BE49-F238E27FC236}">
                <a16:creationId xmlns:a16="http://schemas.microsoft.com/office/drawing/2014/main" id="{51524FEF-28C4-44F8-81DF-A54C6CDAE92B}"/>
              </a:ext>
            </a:extLst>
          </p:cNvPr>
          <p:cNvSpPr txBox="1"/>
          <p:nvPr/>
        </p:nvSpPr>
        <p:spPr>
          <a:xfrm>
            <a:off x="15730" y="0"/>
            <a:ext cx="11809312" cy="7303495"/>
          </a:xfrm>
          <a:prstGeom prst="rect">
            <a:avLst/>
          </a:prstGeom>
          <a:noFill/>
        </p:spPr>
        <p:txBody>
          <a:bodyPr wrap="square" lIns="182854" tIns="146283" rIns="182854" bIns="146283" rtlCol="0">
            <a:spAutoFit/>
          </a:bodyPr>
          <a:lstStyle/>
          <a:p>
            <a:pPr defTabSz="932563">
              <a:lnSpc>
                <a:spcPct val="90000"/>
              </a:lnSpc>
              <a:spcAft>
                <a:spcPts val="600"/>
              </a:spcAft>
            </a:pPr>
            <a:r>
              <a:rPr lang="en-US" sz="8800" spc="-120" dirty="0">
                <a:gradFill>
                  <a:gsLst>
                    <a:gs pos="2917">
                      <a:srgbClr val="505050"/>
                    </a:gs>
                    <a:gs pos="100000">
                      <a:srgbClr val="505050"/>
                    </a:gs>
                  </a:gsLst>
                  <a:lin ang="5400000" scaled="0"/>
                </a:gradFill>
                <a:latin typeface="Segoe UI Light"/>
              </a:rPr>
              <a:t>Resources - @</a:t>
            </a:r>
            <a:r>
              <a:rPr lang="en-US" sz="8800" spc="-120" dirty="0" err="1">
                <a:gradFill>
                  <a:gsLst>
                    <a:gs pos="2917">
                      <a:srgbClr val="505050"/>
                    </a:gs>
                    <a:gs pos="100000">
                      <a:srgbClr val="505050"/>
                    </a:gs>
                  </a:gsLst>
                  <a:lin ang="5400000" scaled="0"/>
                </a:gradFill>
                <a:latin typeface="Segoe UI Light"/>
              </a:rPr>
              <a:t>nzigel</a:t>
            </a:r>
            <a:endParaRPr lang="en-US" sz="8800" spc="-120" dirty="0">
              <a:gradFill>
                <a:gsLst>
                  <a:gs pos="2917">
                    <a:srgbClr val="505050"/>
                  </a:gs>
                  <a:gs pos="100000">
                    <a:srgbClr val="505050"/>
                  </a:gs>
                </a:gsLst>
                <a:lin ang="5400000" scaled="0"/>
              </a:gradFill>
              <a:latin typeface="Segoe UI Light"/>
            </a:endParaRPr>
          </a:p>
          <a:p>
            <a:pPr marL="571500" indent="-571500" defTabSz="932563">
              <a:lnSpc>
                <a:spcPct val="90000"/>
              </a:lnSpc>
              <a:spcAft>
                <a:spcPts val="600"/>
              </a:spcAft>
              <a:buFont typeface="Arial" panose="020B0604020202020204" pitchFamily="34" charset="0"/>
              <a:buChar char="•"/>
            </a:pPr>
            <a:r>
              <a:rPr lang="en-NZ" sz="3600" u="sng" dirty="0">
                <a:hlinkClick r:id="rId2"/>
              </a:rPr>
              <a:t>github.com/nzigel/DataofMe</a:t>
            </a:r>
            <a:endParaRPr lang="en-NZ" sz="3600" u="sng" dirty="0"/>
          </a:p>
          <a:p>
            <a:pPr marL="571500" indent="-571500" defTabSz="932563">
              <a:lnSpc>
                <a:spcPct val="90000"/>
              </a:lnSpc>
              <a:spcAft>
                <a:spcPts val="600"/>
              </a:spcAft>
              <a:buFont typeface="Arial" panose="020B0604020202020204" pitchFamily="34" charset="0"/>
              <a:buChar char="•"/>
            </a:pPr>
            <a:r>
              <a:rPr lang="en-NZ" sz="3600" u="sng" dirty="0">
                <a:hlinkClick r:id="rId3"/>
              </a:rPr>
              <a:t>github.com/ryanvolum/AzureSearchBot</a:t>
            </a:r>
            <a:endParaRPr lang="en-NZ" sz="3600" u="sng" dirty="0"/>
          </a:p>
          <a:p>
            <a:pPr marL="571500" indent="-571500" defTabSz="932563">
              <a:lnSpc>
                <a:spcPct val="90000"/>
              </a:lnSpc>
              <a:spcAft>
                <a:spcPts val="600"/>
              </a:spcAft>
              <a:buFont typeface="Arial" panose="020B0604020202020204" pitchFamily="34" charset="0"/>
              <a:buChar char="•"/>
            </a:pPr>
            <a:r>
              <a:rPr lang="en-US" sz="3600" spc="-120" dirty="0">
                <a:gradFill>
                  <a:gsLst>
                    <a:gs pos="2917">
                      <a:srgbClr val="505050"/>
                    </a:gs>
                    <a:gs pos="100000">
                      <a:srgbClr val="505050"/>
                    </a:gs>
                  </a:gsLst>
                  <a:lin ang="5400000" scaled="0"/>
                </a:gradFill>
                <a:hlinkClick r:id="rId4"/>
              </a:rPr>
              <a:t>aka.ms/azuremlcheatsheet</a:t>
            </a:r>
            <a:endParaRPr lang="en-US" sz="3600" spc="-120" dirty="0">
              <a:gradFill>
                <a:gsLst>
                  <a:gs pos="2917">
                    <a:srgbClr val="505050"/>
                  </a:gs>
                  <a:gs pos="100000">
                    <a:srgbClr val="505050"/>
                  </a:gs>
                </a:gsLst>
                <a:lin ang="5400000" scaled="0"/>
              </a:gradFill>
            </a:endParaRPr>
          </a:p>
          <a:p>
            <a:pPr marL="571500" indent="-571500" defTabSz="932563">
              <a:lnSpc>
                <a:spcPct val="90000"/>
              </a:lnSpc>
              <a:spcAft>
                <a:spcPts val="600"/>
              </a:spcAft>
              <a:buFont typeface="Arial" panose="020B0604020202020204" pitchFamily="34" charset="0"/>
              <a:buChar char="•"/>
            </a:pPr>
            <a:r>
              <a:rPr lang="en-US" sz="3600" spc="-120" dirty="0">
                <a:gradFill>
                  <a:gsLst>
                    <a:gs pos="2917">
                      <a:srgbClr val="505050"/>
                    </a:gs>
                    <a:gs pos="100000">
                      <a:srgbClr val="505050"/>
                    </a:gs>
                  </a:gsLst>
                  <a:lin ang="5400000" scaled="0"/>
                </a:gradFill>
                <a:hlinkClick r:id="rId5"/>
              </a:rPr>
              <a:t>bots.botframework.com</a:t>
            </a:r>
            <a:endParaRPr lang="en-US" sz="3600" spc="-120" dirty="0">
              <a:gradFill>
                <a:gsLst>
                  <a:gs pos="2917">
                    <a:srgbClr val="505050"/>
                  </a:gs>
                  <a:gs pos="100000">
                    <a:srgbClr val="505050"/>
                  </a:gs>
                </a:gsLst>
                <a:lin ang="5400000" scaled="0"/>
              </a:gradFill>
            </a:endParaRPr>
          </a:p>
          <a:p>
            <a:pPr marL="571500" indent="-571500" defTabSz="932563">
              <a:lnSpc>
                <a:spcPct val="90000"/>
              </a:lnSpc>
              <a:spcAft>
                <a:spcPts val="600"/>
              </a:spcAft>
              <a:buFont typeface="Arial" panose="020B0604020202020204" pitchFamily="34" charset="0"/>
              <a:buChar char="•"/>
            </a:pPr>
            <a:r>
              <a:rPr lang="en-US" sz="3600" spc="-120" dirty="0">
                <a:gradFill>
                  <a:gsLst>
                    <a:gs pos="2917">
                      <a:srgbClr val="505050"/>
                    </a:gs>
                    <a:gs pos="100000">
                      <a:srgbClr val="505050"/>
                    </a:gs>
                  </a:gsLst>
                  <a:lin ang="5400000" scaled="0"/>
                </a:gradFill>
                <a:hlinkClick r:id="rId6"/>
              </a:rPr>
              <a:t>luis.ai</a:t>
            </a:r>
            <a:endParaRPr lang="en-US" sz="3600" spc="-120" dirty="0">
              <a:gradFill>
                <a:gsLst>
                  <a:gs pos="2917">
                    <a:srgbClr val="505050"/>
                  </a:gs>
                  <a:gs pos="100000">
                    <a:srgbClr val="505050"/>
                  </a:gs>
                </a:gsLst>
                <a:lin ang="5400000" scaled="0"/>
              </a:gradFill>
            </a:endParaRPr>
          </a:p>
          <a:p>
            <a:pPr marL="571500" indent="-571500" defTabSz="932563">
              <a:lnSpc>
                <a:spcPct val="90000"/>
              </a:lnSpc>
              <a:spcAft>
                <a:spcPts val="600"/>
              </a:spcAft>
              <a:buFont typeface="Arial" panose="020B0604020202020204" pitchFamily="34" charset="0"/>
              <a:buChar char="•"/>
            </a:pPr>
            <a:r>
              <a:rPr lang="en-US" sz="3600" spc="-120" dirty="0">
                <a:gradFill>
                  <a:gsLst>
                    <a:gs pos="2917">
                      <a:srgbClr val="505050"/>
                    </a:gs>
                    <a:gs pos="100000">
                      <a:srgbClr val="505050"/>
                    </a:gs>
                  </a:gsLst>
                  <a:lin ang="5400000" scaled="0"/>
                </a:gradFill>
                <a:hlinkClick r:id="rId7"/>
              </a:rPr>
              <a:t>aka.ms/</a:t>
            </a:r>
            <a:r>
              <a:rPr lang="en-US" sz="3600" spc="-120" dirty="0" err="1">
                <a:gradFill>
                  <a:gsLst>
                    <a:gs pos="2917">
                      <a:srgbClr val="505050"/>
                    </a:gs>
                    <a:gs pos="100000">
                      <a:srgbClr val="505050"/>
                    </a:gs>
                  </a:gsLst>
                  <a:lin ang="5400000" scaled="0"/>
                </a:gradFill>
                <a:hlinkClick r:id="rId7"/>
              </a:rPr>
              <a:t>botboiler</a:t>
            </a:r>
            <a:endParaRPr lang="en-US" sz="3600" spc="-120" dirty="0">
              <a:gradFill>
                <a:gsLst>
                  <a:gs pos="2917">
                    <a:srgbClr val="505050"/>
                  </a:gs>
                  <a:gs pos="100000">
                    <a:srgbClr val="505050"/>
                  </a:gs>
                </a:gsLst>
                <a:lin ang="5400000" scaled="0"/>
              </a:gradFill>
            </a:endParaRPr>
          </a:p>
          <a:p>
            <a:pPr defTabSz="932563">
              <a:lnSpc>
                <a:spcPct val="90000"/>
              </a:lnSpc>
              <a:spcAft>
                <a:spcPts val="600"/>
              </a:spcAft>
            </a:pPr>
            <a:endParaRPr lang="en-US" sz="3600" spc="-120" dirty="0">
              <a:gradFill>
                <a:gsLst>
                  <a:gs pos="2917">
                    <a:srgbClr val="505050"/>
                  </a:gs>
                  <a:gs pos="100000">
                    <a:srgbClr val="505050"/>
                  </a:gs>
                </a:gsLst>
                <a:lin ang="5400000" scaled="0"/>
              </a:gradFill>
            </a:endParaRPr>
          </a:p>
          <a:p>
            <a:pPr defTabSz="932563">
              <a:lnSpc>
                <a:spcPct val="90000"/>
              </a:lnSpc>
              <a:spcAft>
                <a:spcPts val="600"/>
              </a:spcAft>
            </a:pPr>
            <a:endParaRPr lang="en-US" sz="2800" spc="-120" dirty="0">
              <a:gradFill>
                <a:gsLst>
                  <a:gs pos="2917">
                    <a:srgbClr val="505050"/>
                  </a:gs>
                  <a:gs pos="100000">
                    <a:srgbClr val="505050"/>
                  </a:gs>
                </a:gsLst>
                <a:lin ang="5400000" scaled="0"/>
              </a:gradFill>
              <a:latin typeface="Segoe UI Light"/>
            </a:endParaRPr>
          </a:p>
          <a:p>
            <a:pPr defTabSz="932563">
              <a:lnSpc>
                <a:spcPct val="90000"/>
              </a:lnSpc>
              <a:spcAft>
                <a:spcPts val="600"/>
              </a:spcAft>
            </a:pPr>
            <a:endParaRPr lang="en-US" sz="8800" spc="-120" dirty="0">
              <a:gradFill>
                <a:gsLst>
                  <a:gs pos="2917">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2650596678"/>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CEFF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D15B3E-08CA-4023-B1C6-7AE7CE599F05}"/>
              </a:ext>
            </a:extLst>
          </p:cNvPr>
          <p:cNvPicPr>
            <a:picLocks noChangeAspect="1"/>
          </p:cNvPicPr>
          <p:nvPr/>
        </p:nvPicPr>
        <p:blipFill>
          <a:blip r:embed="rId2"/>
          <a:stretch>
            <a:fillRect/>
          </a:stretch>
        </p:blipFill>
        <p:spPr>
          <a:xfrm>
            <a:off x="457597" y="852915"/>
            <a:ext cx="2808312" cy="3169565"/>
          </a:xfrm>
          <a:prstGeom prst="rect">
            <a:avLst/>
          </a:prstGeom>
        </p:spPr>
      </p:pic>
      <p:grpSp>
        <p:nvGrpSpPr>
          <p:cNvPr id="5" name="Group 4">
            <a:extLst>
              <a:ext uri="{FF2B5EF4-FFF2-40B4-BE49-F238E27FC236}">
                <a16:creationId xmlns:a16="http://schemas.microsoft.com/office/drawing/2014/main" id="{6211057B-045C-4D9C-A7DC-B7091E6F181B}"/>
              </a:ext>
            </a:extLst>
          </p:cNvPr>
          <p:cNvGrpSpPr/>
          <p:nvPr/>
        </p:nvGrpSpPr>
        <p:grpSpPr>
          <a:xfrm>
            <a:off x="3483680" y="852915"/>
            <a:ext cx="2804817" cy="6048672"/>
            <a:chOff x="3337917" y="112886"/>
            <a:chExt cx="2804817" cy="6048672"/>
          </a:xfrm>
        </p:grpSpPr>
        <p:pic>
          <p:nvPicPr>
            <p:cNvPr id="3" name="Picture 2">
              <a:extLst>
                <a:ext uri="{FF2B5EF4-FFF2-40B4-BE49-F238E27FC236}">
                  <a16:creationId xmlns:a16="http://schemas.microsoft.com/office/drawing/2014/main" id="{CC3C8919-B67D-41C0-A264-F286FDFA1428}"/>
                </a:ext>
              </a:extLst>
            </p:cNvPr>
            <p:cNvPicPr>
              <a:picLocks noChangeAspect="1"/>
            </p:cNvPicPr>
            <p:nvPr/>
          </p:nvPicPr>
          <p:blipFill>
            <a:blip r:embed="rId3"/>
            <a:stretch>
              <a:fillRect/>
            </a:stretch>
          </p:blipFill>
          <p:spPr>
            <a:xfrm>
              <a:off x="3337917" y="112886"/>
              <a:ext cx="2804817" cy="3929310"/>
            </a:xfrm>
            <a:prstGeom prst="rect">
              <a:avLst/>
            </a:prstGeom>
          </p:spPr>
        </p:pic>
        <p:pic>
          <p:nvPicPr>
            <p:cNvPr id="4" name="Picture 3">
              <a:extLst>
                <a:ext uri="{FF2B5EF4-FFF2-40B4-BE49-F238E27FC236}">
                  <a16:creationId xmlns:a16="http://schemas.microsoft.com/office/drawing/2014/main" id="{4B078690-D703-431E-AC6F-A1CBD1F50071}"/>
                </a:ext>
              </a:extLst>
            </p:cNvPr>
            <p:cNvPicPr>
              <a:picLocks noChangeAspect="1"/>
            </p:cNvPicPr>
            <p:nvPr/>
          </p:nvPicPr>
          <p:blipFill>
            <a:blip r:embed="rId4"/>
            <a:stretch>
              <a:fillRect/>
            </a:stretch>
          </p:blipFill>
          <p:spPr>
            <a:xfrm>
              <a:off x="3337917" y="4049446"/>
              <a:ext cx="2804817" cy="2112112"/>
            </a:xfrm>
            <a:prstGeom prst="rect">
              <a:avLst/>
            </a:prstGeom>
          </p:spPr>
        </p:pic>
      </p:grpSp>
      <p:pic>
        <p:nvPicPr>
          <p:cNvPr id="6" name="Picture 5">
            <a:extLst>
              <a:ext uri="{FF2B5EF4-FFF2-40B4-BE49-F238E27FC236}">
                <a16:creationId xmlns:a16="http://schemas.microsoft.com/office/drawing/2014/main" id="{896C998B-5944-41BB-A869-098FE6D7417B}"/>
              </a:ext>
            </a:extLst>
          </p:cNvPr>
          <p:cNvPicPr>
            <a:picLocks noChangeAspect="1"/>
          </p:cNvPicPr>
          <p:nvPr/>
        </p:nvPicPr>
        <p:blipFill>
          <a:blip r:embed="rId5"/>
          <a:stretch>
            <a:fillRect/>
          </a:stretch>
        </p:blipFill>
        <p:spPr>
          <a:xfrm>
            <a:off x="9458597" y="882169"/>
            <a:ext cx="2770524" cy="2999283"/>
          </a:xfrm>
          <a:prstGeom prst="rect">
            <a:avLst/>
          </a:prstGeom>
        </p:spPr>
      </p:pic>
      <p:pic>
        <p:nvPicPr>
          <p:cNvPr id="7" name="Picture 6">
            <a:extLst>
              <a:ext uri="{FF2B5EF4-FFF2-40B4-BE49-F238E27FC236}">
                <a16:creationId xmlns:a16="http://schemas.microsoft.com/office/drawing/2014/main" id="{F0607C10-9F43-4580-B368-B97EDE4AC97E}"/>
              </a:ext>
            </a:extLst>
          </p:cNvPr>
          <p:cNvPicPr>
            <a:picLocks noChangeAspect="1"/>
          </p:cNvPicPr>
          <p:nvPr/>
        </p:nvPicPr>
        <p:blipFill>
          <a:blip r:embed="rId6"/>
          <a:stretch>
            <a:fillRect/>
          </a:stretch>
        </p:blipFill>
        <p:spPr>
          <a:xfrm>
            <a:off x="6455771" y="852915"/>
            <a:ext cx="2835551" cy="6100731"/>
          </a:xfrm>
          <a:prstGeom prst="rect">
            <a:avLst/>
          </a:prstGeom>
        </p:spPr>
      </p:pic>
      <p:sp>
        <p:nvSpPr>
          <p:cNvPr id="8" name="MAKE THE MOST">
            <a:extLst>
              <a:ext uri="{FF2B5EF4-FFF2-40B4-BE49-F238E27FC236}">
                <a16:creationId xmlns:a16="http://schemas.microsoft.com/office/drawing/2014/main" id="{6AF1EE2E-6105-4DB5-B45E-43F6B29D8584}"/>
              </a:ext>
            </a:extLst>
          </p:cNvPr>
          <p:cNvSpPr txBox="1"/>
          <p:nvPr/>
        </p:nvSpPr>
        <p:spPr>
          <a:xfrm>
            <a:off x="-2566739" y="-103138"/>
            <a:ext cx="11809312" cy="1292619"/>
          </a:xfrm>
          <a:prstGeom prst="rect">
            <a:avLst/>
          </a:prstGeom>
          <a:noFill/>
        </p:spPr>
        <p:txBody>
          <a:bodyPr wrap="square" lIns="182854" tIns="146283" rIns="182854" bIns="146283" rtlCol="0">
            <a:spAutoFit/>
          </a:bodyPr>
          <a:lstStyle/>
          <a:p>
            <a:pPr algn="ctr" defTabSz="932563">
              <a:lnSpc>
                <a:spcPct val="90000"/>
              </a:lnSpc>
              <a:spcAft>
                <a:spcPts val="600"/>
              </a:spcAft>
            </a:pPr>
            <a:r>
              <a:rPr lang="en-US" sz="7200" spc="-120" dirty="0">
                <a:gradFill>
                  <a:gsLst>
                    <a:gs pos="2917">
                      <a:srgbClr val="505050"/>
                    </a:gs>
                    <a:gs pos="100000">
                      <a:srgbClr val="505050"/>
                    </a:gs>
                  </a:gsLst>
                  <a:lin ang="5400000" scaled="0"/>
                </a:gradFill>
                <a:latin typeface="Segoe UI Light"/>
              </a:rPr>
              <a:t>bot talks @ ndc</a:t>
            </a:r>
          </a:p>
        </p:txBody>
      </p:sp>
    </p:spTree>
    <p:extLst>
      <p:ext uri="{BB962C8B-B14F-4D97-AF65-F5344CB8AC3E}">
        <p14:creationId xmlns:p14="http://schemas.microsoft.com/office/powerpoint/2010/main" val="12069182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white building&#10;&#10;Description generated with high confidence">
            <a:extLst>
              <a:ext uri="{FF2B5EF4-FFF2-40B4-BE49-F238E27FC236}">
                <a16:creationId xmlns:a16="http://schemas.microsoft.com/office/drawing/2014/main" id="{D5142B1D-3D30-4034-B193-4552773F291D}"/>
              </a:ext>
            </a:extLst>
          </p:cNvPr>
          <p:cNvPicPr>
            <a:picLocks noChangeAspect="1"/>
          </p:cNvPicPr>
          <p:nvPr/>
        </p:nvPicPr>
        <p:blipFill>
          <a:blip r:embed="rId3"/>
          <a:stretch>
            <a:fillRect/>
          </a:stretch>
        </p:blipFill>
        <p:spPr>
          <a:xfrm>
            <a:off x="-976721" y="0"/>
            <a:ext cx="14389916" cy="6994525"/>
          </a:xfrm>
          <a:prstGeom prst="rect">
            <a:avLst/>
          </a:prstGeom>
        </p:spPr>
      </p:pic>
    </p:spTree>
    <p:extLst>
      <p:ext uri="{BB962C8B-B14F-4D97-AF65-F5344CB8AC3E}">
        <p14:creationId xmlns:p14="http://schemas.microsoft.com/office/powerpoint/2010/main" val="3690036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large white building&#10;&#10;Description generated with high confidence">
            <a:extLst>
              <a:ext uri="{FF2B5EF4-FFF2-40B4-BE49-F238E27FC236}">
                <a16:creationId xmlns:a16="http://schemas.microsoft.com/office/drawing/2014/main" id="{D5142B1D-3D30-4034-B193-4552773F291D}"/>
              </a:ext>
            </a:extLst>
          </p:cNvPr>
          <p:cNvPicPr>
            <a:picLocks noChangeAspect="1"/>
          </p:cNvPicPr>
          <p:nvPr/>
        </p:nvPicPr>
        <p:blipFill>
          <a:blip r:embed="rId3"/>
          <a:stretch>
            <a:fillRect/>
          </a:stretch>
        </p:blipFill>
        <p:spPr>
          <a:xfrm>
            <a:off x="-976721" y="0"/>
            <a:ext cx="14389916" cy="6994525"/>
          </a:xfrm>
          <a:prstGeom prst="rect">
            <a:avLst/>
          </a:prstGeom>
        </p:spPr>
      </p:pic>
      <p:sp>
        <p:nvSpPr>
          <p:cNvPr id="3" name="Rectangle 2">
            <a:extLst>
              <a:ext uri="{FF2B5EF4-FFF2-40B4-BE49-F238E27FC236}">
                <a16:creationId xmlns:a16="http://schemas.microsoft.com/office/drawing/2014/main" id="{75D29E71-A57D-4029-A761-7482CB4445D7}"/>
              </a:ext>
            </a:extLst>
          </p:cNvPr>
          <p:cNvSpPr/>
          <p:nvPr/>
        </p:nvSpPr>
        <p:spPr bwMode="auto">
          <a:xfrm>
            <a:off x="0" y="6593606"/>
            <a:ext cx="12436475" cy="400919"/>
          </a:xfrm>
          <a:prstGeom prst="rect">
            <a:avLst/>
          </a:prstGeom>
          <a:solidFill>
            <a:srgbClr val="292929">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NZ" sz="2000" dirty="0">
              <a:gradFill>
                <a:gsLst>
                  <a:gs pos="5439">
                    <a:srgbClr val="F8F8F8"/>
                  </a:gs>
                  <a:gs pos="10000">
                    <a:srgbClr val="F8F8F8"/>
                  </a:gs>
                </a:gsLst>
                <a:lin ang="5400000" scaled="0"/>
              </a:gradFill>
            </a:endParaRPr>
          </a:p>
        </p:txBody>
      </p:sp>
      <p:sp>
        <p:nvSpPr>
          <p:cNvPr id="5" name="TextBox 4">
            <a:extLst>
              <a:ext uri="{FF2B5EF4-FFF2-40B4-BE49-F238E27FC236}">
                <a16:creationId xmlns:a16="http://schemas.microsoft.com/office/drawing/2014/main" id="{22214953-286C-472C-88F8-7A15832D7103}"/>
              </a:ext>
            </a:extLst>
          </p:cNvPr>
          <p:cNvSpPr txBox="1"/>
          <p:nvPr/>
        </p:nvSpPr>
        <p:spPr>
          <a:xfrm>
            <a:off x="21512" y="6480133"/>
            <a:ext cx="58050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A large white building (high confidence)</a:t>
            </a:r>
            <a:endParaRPr lang="en-NZ" sz="2400" dirty="0" err="1">
              <a:solidFill>
                <a:schemeClr val="bg1"/>
              </a:solidFill>
            </a:endParaRPr>
          </a:p>
        </p:txBody>
      </p:sp>
    </p:spTree>
    <p:extLst>
      <p:ext uri="{BB962C8B-B14F-4D97-AF65-F5344CB8AC3E}">
        <p14:creationId xmlns:p14="http://schemas.microsoft.com/office/powerpoint/2010/main" val="247144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D063FC8-218B-469E-9488-0AF80974D8AA}"/>
              </a:ext>
            </a:extLst>
          </p:cNvPr>
          <p:cNvSpPr/>
          <p:nvPr/>
        </p:nvSpPr>
        <p:spPr>
          <a:xfrm>
            <a:off x="-8353675" y="-10918523"/>
            <a:ext cx="20790150" cy="17922543"/>
          </a:xfrm>
          <a:prstGeom prst="triangl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5" name="Title 1">
            <a:extLst>
              <a:ext uri="{FF2B5EF4-FFF2-40B4-BE49-F238E27FC236}">
                <a16:creationId xmlns:a16="http://schemas.microsoft.com/office/drawing/2014/main" id="{85B5DA34-FDB0-41DE-8EBD-6DB5B8C342C6}"/>
              </a:ext>
            </a:extLst>
          </p:cNvPr>
          <p:cNvSpPr txBox="1">
            <a:spLocks/>
          </p:cNvSpPr>
          <p:nvPr/>
        </p:nvSpPr>
        <p:spPr>
          <a:xfrm>
            <a:off x="820806" y="2652089"/>
            <a:ext cx="6534202" cy="3343217"/>
          </a:xfrm>
          <a:prstGeom prst="rect">
            <a:avLst/>
          </a:prstGeom>
        </p:spPr>
        <p:txBody>
          <a:bodyPr vert="horz" lIns="91440" tIns="45720" rIns="91440" bIns="4572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14400"/>
            <a:r>
              <a:rPr lang="en-US" sz="5500" dirty="0">
                <a:solidFill>
                  <a:schemeClr val="bg1"/>
                </a:solidFill>
                <a:latin typeface="Segoe UI Light" panose="020B0502040204020203" pitchFamily="34" charset="0"/>
                <a:cs typeface="Segoe UI Light" panose="020B0502040204020203" pitchFamily="34" charset="0"/>
              </a:rPr>
              <a:t>It is easy to predict future technology trends</a:t>
            </a:r>
          </a:p>
        </p:txBody>
      </p:sp>
    </p:spTree>
    <p:custDataLst>
      <p:tags r:id="rId1"/>
    </p:custDataLst>
    <p:extLst>
      <p:ext uri="{BB962C8B-B14F-4D97-AF65-F5344CB8AC3E}">
        <p14:creationId xmlns:p14="http://schemas.microsoft.com/office/powerpoint/2010/main" val="214256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9dc4378-9293-4bc4-aac0-0ac97b63167e&quot;,&quot;TimeStamp&quot;:&quot;2017-07-26T16:40:22.6770749+12: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9dc4378-9293-4bc4-aac0-0ac97b63167e&quot;,&quot;TimeStamp&quot;:&quot;2017-07-26T16:40:22.6770749+12: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859dbf9-eda5-42c4-90fe-c2e7bffccdc9&quot;,&quot;TimeStamp&quot;:&quot;2017-07-26T16:40:22.6770749+12: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01af00-d645-4d22-b0f9-3f9632e691ab&quot;,&quot;TimeStamp&quot;:&quot;2017-07-26T16:40:22.6781099+1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01af00-d645-4d22-b0f9-3f9632e691ab&quot;,&quot;TimeStamp&quot;:&quot;2017-07-26T16:40:22.6781099+12: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01af00-d645-4d22-b0f9-3f9632e691ab&quot;,&quot;TimeStamp&quot;:&quot;2017-07-26T16:40:22.6781099+12: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01af00-d645-4d22-b0f9-3f9632e691ab&quot;,&quot;TimeStamp&quot;:&quot;2017-07-26T16:40:22.6781099+12: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01af00-d645-4d22-b0f9-3f9632e691ab&quot;,&quot;TimeStamp&quot;:&quot;2017-07-26T16:40:22.6781099+12: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1301af00-d645-4d22-b0f9-3f9632e691ab&quot;,&quot;TimeStamp&quot;:&quot;2017-07-26T16:40:22.6781099+12:00&quot;}"/>
</p:tagLst>
</file>

<file path=ppt/theme/theme1.xml><?xml version="1.0" encoding="utf-8"?>
<a:theme xmlns:a="http://schemas.openxmlformats.org/drawingml/2006/main" name="Ignite_Breakout_Template">
  <a:themeElements>
    <a:clrScheme name="Ignite">
      <a:dk1>
        <a:srgbClr val="505050"/>
      </a:dk1>
      <a:lt1>
        <a:srgbClr val="FFFFFF"/>
      </a:lt1>
      <a:dk2>
        <a:srgbClr val="D83B01"/>
      </a:dk2>
      <a:lt2>
        <a:srgbClr val="F8F8F8"/>
      </a:lt2>
      <a:accent1>
        <a:srgbClr val="D83B01"/>
      </a:accent1>
      <a:accent2>
        <a:srgbClr val="FFB900"/>
      </a:accent2>
      <a:accent3>
        <a:srgbClr val="FF8C00"/>
      </a:accent3>
      <a:accent4>
        <a:srgbClr val="A80000"/>
      </a:accent4>
      <a:accent5>
        <a:srgbClr val="505050"/>
      </a:accent5>
      <a:accent6>
        <a:srgbClr val="D2D2D2"/>
      </a:accent6>
      <a:hlink>
        <a:srgbClr val="D83B01"/>
      </a:hlink>
      <a:folHlink>
        <a:srgbClr val="A8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Custom 9">
      <a:dk1>
        <a:srgbClr val="505050"/>
      </a:dk1>
      <a:lt1>
        <a:srgbClr val="FFFFFF"/>
      </a:lt1>
      <a:dk2>
        <a:srgbClr val="0078D7"/>
      </a:dk2>
      <a:lt2>
        <a:srgbClr val="00BCF2"/>
      </a:lt2>
      <a:accent1>
        <a:srgbClr val="0078D7"/>
      </a:accent1>
      <a:accent2>
        <a:srgbClr val="107C1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potx" id="{4C0B2D38-FA0F-4EDF-B20F-9BB62B2BE380}" vid="{44074E3C-7581-4CA8-9509-99C34A3ECA3B}"/>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Ignite_Breakout_Template">
  <a:themeElements>
    <a:clrScheme name="Ignite">
      <a:dk1>
        <a:srgbClr val="505050"/>
      </a:dk1>
      <a:lt1>
        <a:srgbClr val="FFFFFF"/>
      </a:lt1>
      <a:dk2>
        <a:srgbClr val="D83B01"/>
      </a:dk2>
      <a:lt2>
        <a:srgbClr val="F8F8F8"/>
      </a:lt2>
      <a:accent1>
        <a:srgbClr val="D83B01"/>
      </a:accent1>
      <a:accent2>
        <a:srgbClr val="FFB900"/>
      </a:accent2>
      <a:accent3>
        <a:srgbClr val="FF8C00"/>
      </a:accent3>
      <a:accent4>
        <a:srgbClr val="A80000"/>
      </a:accent4>
      <a:accent5>
        <a:srgbClr val="505050"/>
      </a:accent5>
      <a:accent6>
        <a:srgbClr val="D2D2D2"/>
      </a:accent6>
      <a:hlink>
        <a:srgbClr val="D83B01"/>
      </a:hlink>
      <a:folHlink>
        <a:srgbClr val="A8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Read-Only]" id="{28841E4C-3918-4368-B735-2FEE76A3D5D1}" vid="{2645CAE1-4F94-464F-93A7-E31E48A0E182}"/>
    </a:ext>
  </a:extLst>
</a:theme>
</file>

<file path=ppt/theme/theme6.xml><?xml version="1.0" encoding="utf-8"?>
<a:theme xmlns:a="http://schemas.openxmlformats.org/drawingml/2006/main" name="MSVID_White_16x9_2012-08-18">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1_MSVID_White_16x9_2012-08-18">
  <a:themeElements>
    <a:clrScheme name="DPE Colors">
      <a:dk1>
        <a:srgbClr val="505050"/>
      </a:dk1>
      <a:lt1>
        <a:srgbClr val="FFFFFF"/>
      </a:lt1>
      <a:dk2>
        <a:srgbClr val="00188F"/>
      </a:dk2>
      <a:lt2>
        <a:srgbClr val="D2D2D2"/>
      </a:lt2>
      <a:accent1>
        <a:srgbClr val="00188F"/>
      </a:accent1>
      <a:accent2>
        <a:srgbClr val="009E49"/>
      </a:accent2>
      <a:accent3>
        <a:srgbClr val="00BCF2"/>
      </a:accent3>
      <a:accent4>
        <a:srgbClr val="7FBA00"/>
      </a:accent4>
      <a:accent5>
        <a:srgbClr val="002050"/>
      </a:accent5>
      <a:accent6>
        <a:srgbClr val="007233"/>
      </a:accent6>
      <a:hlink>
        <a:srgbClr val="DC3C00"/>
      </a:hlink>
      <a:folHlink>
        <a:srgbClr val="DC3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3_SMSG Readiness Master Template 16x9">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9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Microsoft_Ignite_2016_16x9_Template_draft</Template>
  <TotalTime>0</TotalTime>
  <Words>2727</Words>
  <Application>Microsoft Office PowerPoint</Application>
  <PresentationFormat>Custom</PresentationFormat>
  <Paragraphs>456</Paragraphs>
  <Slides>76</Slides>
  <Notes>34</Notes>
  <HiddenSlides>2</HiddenSlides>
  <MMClips>1</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76</vt:i4>
      </vt:variant>
    </vt:vector>
  </HeadingPairs>
  <TitlesOfParts>
    <vt:vector size="100" baseType="lpstr">
      <vt:lpstr>맑은 고딕</vt:lpstr>
      <vt:lpstr>Arial</vt:lpstr>
      <vt:lpstr>Arial Unicode MS</vt:lpstr>
      <vt:lpstr>Calibri</vt:lpstr>
      <vt:lpstr>Calibri Light</vt:lpstr>
      <vt:lpstr>Consolas</vt:lpstr>
      <vt:lpstr>Franklin Gothic Demi</vt:lpstr>
      <vt:lpstr>나눔고딕</vt:lpstr>
      <vt:lpstr>Segoe UI</vt:lpstr>
      <vt:lpstr>Segoe UI Black</vt:lpstr>
      <vt:lpstr>Segoe UI Light</vt:lpstr>
      <vt:lpstr>Segoe UI Semibold</vt:lpstr>
      <vt:lpstr>Segoe UI Semilight</vt:lpstr>
      <vt:lpstr>Segoe WP Light</vt:lpstr>
      <vt:lpstr>Wingdings</vt:lpstr>
      <vt:lpstr>Ignite_Breakout_Template</vt:lpstr>
      <vt:lpstr>Office Theme</vt:lpstr>
      <vt:lpstr>WHITE TEMPLATE</vt:lpstr>
      <vt:lpstr>2_Office Theme</vt:lpstr>
      <vt:lpstr>1_Ignite_Breakout_Template</vt:lpstr>
      <vt:lpstr>MSVID_White_16x9_2012-08-18</vt:lpstr>
      <vt:lpstr>1_Office Theme</vt:lpstr>
      <vt:lpstr>1_MSVID_White_16x9_2012-08-18</vt:lpstr>
      <vt:lpstr>3_SMSG Readiness Master Template 16x9</vt:lpstr>
      <vt:lpstr>Take Control of the Data of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2016-07-14T12:34:12Z</dcterms:created>
  <dcterms:modified xsi:type="dcterms:W3CDTF">2017-08-20T22:19:54Z</dcterms:modified>
  <cp:category/>
</cp:coreProperties>
</file>